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8"/>
  </p:notesMasterIdLst>
  <p:handoutMasterIdLst>
    <p:handoutMasterId r:id="rId29"/>
  </p:handoutMasterIdLst>
  <p:sldIdLst>
    <p:sldId id="256" r:id="rId5"/>
    <p:sldId id="278" r:id="rId6"/>
    <p:sldId id="273" r:id="rId7"/>
    <p:sldId id="274" r:id="rId8"/>
    <p:sldId id="268" r:id="rId9"/>
    <p:sldId id="281" r:id="rId10"/>
    <p:sldId id="289" r:id="rId11"/>
    <p:sldId id="290" r:id="rId12"/>
    <p:sldId id="292" r:id="rId13"/>
    <p:sldId id="294" r:id="rId14"/>
    <p:sldId id="295" r:id="rId15"/>
    <p:sldId id="293" r:id="rId16"/>
    <p:sldId id="280" r:id="rId17"/>
    <p:sldId id="279" r:id="rId18"/>
    <p:sldId id="282" r:id="rId19"/>
    <p:sldId id="283" r:id="rId20"/>
    <p:sldId id="284" r:id="rId21"/>
    <p:sldId id="285" r:id="rId22"/>
    <p:sldId id="286" r:id="rId23"/>
    <p:sldId id="288" r:id="rId24"/>
    <p:sldId id="291" r:id="rId25"/>
    <p:sldId id="277" r:id="rId26"/>
    <p:sldId id="26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92EA"/>
    <a:srgbClr val="1A3260"/>
    <a:srgbClr val="A680CF"/>
    <a:srgbClr val="4590B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3" d="100"/>
          <a:sy n="83" d="100"/>
        </p:scale>
        <p:origin x="125" y="8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DEE419-2867-4DC8-B703-75156C0E7203}"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FEB964CE-736C-4E36-B569-1A0B3FD6BC5B}">
      <dgm:prSet/>
      <dgm:spPr/>
      <dgm:t>
        <a:bodyPr/>
        <a:lstStyle/>
        <a:p>
          <a:r>
            <a:rPr lang="en-US" dirty="0"/>
            <a:t>FCFS Scheduling algorithm</a:t>
          </a:r>
        </a:p>
      </dgm:t>
    </dgm:pt>
    <dgm:pt modelId="{64E102FC-83F0-44EC-9D41-600DCE8C4B80}" type="parTrans" cxnId="{BBB0EA0A-93DE-4C59-9A73-B12E1F6822A9}">
      <dgm:prSet/>
      <dgm:spPr/>
      <dgm:t>
        <a:bodyPr/>
        <a:lstStyle/>
        <a:p>
          <a:endParaRPr lang="en-US"/>
        </a:p>
      </dgm:t>
    </dgm:pt>
    <dgm:pt modelId="{35DDF093-6238-4513-935E-349855D862F4}" type="sibTrans" cxnId="{BBB0EA0A-93DE-4C59-9A73-B12E1F6822A9}">
      <dgm:prSet/>
      <dgm:spPr/>
      <dgm:t>
        <a:bodyPr/>
        <a:lstStyle/>
        <a:p>
          <a:endParaRPr lang="en-US"/>
        </a:p>
      </dgm:t>
    </dgm:pt>
    <dgm:pt modelId="{A8EDF8F6-68DF-4F1E-93B9-08ED0796C662}">
      <dgm:prSet/>
      <dgm:spPr/>
      <dgm:t>
        <a:bodyPr/>
        <a:lstStyle/>
        <a:p>
          <a:r>
            <a:rPr lang="en-US"/>
            <a:t>LRU page replacement algorithm</a:t>
          </a:r>
        </a:p>
      </dgm:t>
    </dgm:pt>
    <dgm:pt modelId="{DAB23766-627D-4D12-A92B-40C7102D6CDA}" type="sibTrans" cxnId="{4ED8389D-A8B5-4F57-8B9D-B98C9F68D085}">
      <dgm:prSet/>
      <dgm:spPr/>
      <dgm:t>
        <a:bodyPr/>
        <a:lstStyle/>
        <a:p>
          <a:endParaRPr lang="en-US"/>
        </a:p>
      </dgm:t>
    </dgm:pt>
    <dgm:pt modelId="{8D126994-F2F2-45D9-8D5E-1F833758CD00}" type="parTrans" cxnId="{4ED8389D-A8B5-4F57-8B9D-B98C9F68D085}">
      <dgm:prSet/>
      <dgm:spPr/>
      <dgm:t>
        <a:bodyPr/>
        <a:lstStyle/>
        <a:p>
          <a:endParaRPr lang="en-US"/>
        </a:p>
      </dgm:t>
    </dgm:pt>
    <dgm:pt modelId="{533863B6-E9C2-4B29-B520-9158E94C34B1}">
      <dgm:prSet/>
      <dgm:spPr/>
      <dgm:t>
        <a:bodyPr/>
        <a:lstStyle/>
        <a:p>
          <a:r>
            <a:rPr lang="en-US"/>
            <a:t>Project  Members</a:t>
          </a:r>
        </a:p>
      </dgm:t>
    </dgm:pt>
    <dgm:pt modelId="{52042A1F-1116-4B26-9F33-A7099461F0B2}" type="parTrans" cxnId="{5CADF388-6FA7-406F-9CCA-54B05A2E51B9}">
      <dgm:prSet/>
      <dgm:spPr/>
      <dgm:t>
        <a:bodyPr/>
        <a:lstStyle/>
        <a:p>
          <a:endParaRPr lang="en-IN"/>
        </a:p>
      </dgm:t>
    </dgm:pt>
    <dgm:pt modelId="{40ACB16A-1A4D-4246-90BB-9BAFD0BC290A}" type="sibTrans" cxnId="{5CADF388-6FA7-406F-9CCA-54B05A2E51B9}">
      <dgm:prSet/>
      <dgm:spPr/>
      <dgm:t>
        <a:bodyPr/>
        <a:lstStyle/>
        <a:p>
          <a:endParaRPr lang="en-IN"/>
        </a:p>
      </dgm:t>
    </dgm:pt>
    <dgm:pt modelId="{9481A86C-5A82-4BA8-A9B3-E6A0AF5761BF}" type="pres">
      <dgm:prSet presAssocID="{A7DEE419-2867-4DC8-B703-75156C0E7203}" presName="root" presStyleCnt="0">
        <dgm:presLayoutVars>
          <dgm:dir/>
          <dgm:resizeHandles val="exact"/>
        </dgm:presLayoutVars>
      </dgm:prSet>
      <dgm:spPr/>
    </dgm:pt>
    <dgm:pt modelId="{1884C615-B26F-4AAC-8A2A-23E98D64C29C}" type="pres">
      <dgm:prSet presAssocID="{FEB964CE-736C-4E36-B569-1A0B3FD6BC5B}" presName="compNode" presStyleCnt="0"/>
      <dgm:spPr/>
    </dgm:pt>
    <dgm:pt modelId="{525C38C8-C042-4A71-AC1F-2A618D3428A4}" type="pres">
      <dgm:prSet presAssocID="{FEB964CE-736C-4E36-B569-1A0B3FD6BC5B}" presName="bgRect" presStyleLbl="bgShp" presStyleIdx="0" presStyleCnt="3"/>
      <dgm:spPr/>
    </dgm:pt>
    <dgm:pt modelId="{5548FDF4-E5F8-45DE-B6E9-D0076376FA5B}" type="pres">
      <dgm:prSet presAssocID="{FEB964CE-736C-4E36-B569-1A0B3FD6BC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F9A79C6-347C-452B-8FCC-8BB33C01B74B}" type="pres">
      <dgm:prSet presAssocID="{FEB964CE-736C-4E36-B569-1A0B3FD6BC5B}" presName="spaceRect" presStyleCnt="0"/>
      <dgm:spPr/>
    </dgm:pt>
    <dgm:pt modelId="{8478979B-8B83-4A0E-98B5-562C81703EB7}" type="pres">
      <dgm:prSet presAssocID="{FEB964CE-736C-4E36-B569-1A0B3FD6BC5B}" presName="parTx" presStyleLbl="revTx" presStyleIdx="0" presStyleCnt="3">
        <dgm:presLayoutVars>
          <dgm:chMax val="0"/>
          <dgm:chPref val="0"/>
        </dgm:presLayoutVars>
      </dgm:prSet>
      <dgm:spPr/>
    </dgm:pt>
    <dgm:pt modelId="{D06B5AC3-9A82-4741-83EF-0E818B538B3A}" type="pres">
      <dgm:prSet presAssocID="{35DDF093-6238-4513-935E-349855D862F4}" presName="sibTrans" presStyleCnt="0"/>
      <dgm:spPr/>
    </dgm:pt>
    <dgm:pt modelId="{FEDBBA3B-0F55-4254-8400-CBAF6384E516}" type="pres">
      <dgm:prSet presAssocID="{A8EDF8F6-68DF-4F1E-93B9-08ED0796C662}" presName="compNode" presStyleCnt="0"/>
      <dgm:spPr/>
    </dgm:pt>
    <dgm:pt modelId="{560607DB-2BB7-4DC0-88FC-D02C1AC43B6F}" type="pres">
      <dgm:prSet presAssocID="{A8EDF8F6-68DF-4F1E-93B9-08ED0796C662}" presName="bgRect" presStyleLbl="bgShp" presStyleIdx="1" presStyleCnt="3"/>
      <dgm:spPr/>
    </dgm:pt>
    <dgm:pt modelId="{DD541BC6-17E0-4D2B-91DA-C8E5708143F5}" type="pres">
      <dgm:prSet presAssocID="{A8EDF8F6-68DF-4F1E-93B9-08ED0796C6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CD7248B3-5471-4AE1-A045-3503EBCA04EA}" type="pres">
      <dgm:prSet presAssocID="{A8EDF8F6-68DF-4F1E-93B9-08ED0796C662}" presName="spaceRect" presStyleCnt="0"/>
      <dgm:spPr/>
    </dgm:pt>
    <dgm:pt modelId="{C67164FE-97F1-4000-A594-2D56B587C694}" type="pres">
      <dgm:prSet presAssocID="{A8EDF8F6-68DF-4F1E-93B9-08ED0796C662}" presName="parTx" presStyleLbl="revTx" presStyleIdx="1" presStyleCnt="3">
        <dgm:presLayoutVars>
          <dgm:chMax val="0"/>
          <dgm:chPref val="0"/>
        </dgm:presLayoutVars>
      </dgm:prSet>
      <dgm:spPr/>
    </dgm:pt>
    <dgm:pt modelId="{2CE30DB1-0D34-4A52-8D35-164D4DFC9CC4}" type="pres">
      <dgm:prSet presAssocID="{DAB23766-627D-4D12-A92B-40C7102D6CDA}" presName="sibTrans" presStyleCnt="0"/>
      <dgm:spPr/>
    </dgm:pt>
    <dgm:pt modelId="{497D8F65-D856-4367-B19A-47A5E82976C3}" type="pres">
      <dgm:prSet presAssocID="{533863B6-E9C2-4B29-B520-9158E94C34B1}" presName="compNode" presStyleCnt="0"/>
      <dgm:spPr/>
    </dgm:pt>
    <dgm:pt modelId="{7A5B9157-F20B-40A9-BEF2-B3C0AD57D16A}" type="pres">
      <dgm:prSet presAssocID="{533863B6-E9C2-4B29-B520-9158E94C34B1}" presName="bgRect" presStyleLbl="bgShp" presStyleIdx="2" presStyleCnt="3"/>
      <dgm:spPr/>
    </dgm:pt>
    <dgm:pt modelId="{DE9FA1FD-06B3-4207-9B6D-8CC81AEE2EC2}" type="pres">
      <dgm:prSet presAssocID="{533863B6-E9C2-4B29-B520-9158E94C34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sers with solid fill"/>
        </a:ext>
      </dgm:extLst>
    </dgm:pt>
    <dgm:pt modelId="{F7373CA3-1D32-4FE6-8DE0-3CD2BEEDA895}" type="pres">
      <dgm:prSet presAssocID="{533863B6-E9C2-4B29-B520-9158E94C34B1}" presName="spaceRect" presStyleCnt="0"/>
      <dgm:spPr/>
    </dgm:pt>
    <dgm:pt modelId="{D2311FE1-9772-4578-BD8E-C337322836C5}" type="pres">
      <dgm:prSet presAssocID="{533863B6-E9C2-4B29-B520-9158E94C34B1}" presName="parTx" presStyleLbl="revTx" presStyleIdx="2" presStyleCnt="3">
        <dgm:presLayoutVars>
          <dgm:chMax val="0"/>
          <dgm:chPref val="0"/>
        </dgm:presLayoutVars>
      </dgm:prSet>
      <dgm:spPr/>
    </dgm:pt>
  </dgm:ptLst>
  <dgm:cxnLst>
    <dgm:cxn modelId="{BBB0EA0A-93DE-4C59-9A73-B12E1F6822A9}" srcId="{A7DEE419-2867-4DC8-B703-75156C0E7203}" destId="{FEB964CE-736C-4E36-B569-1A0B3FD6BC5B}" srcOrd="0" destOrd="0" parTransId="{64E102FC-83F0-44EC-9D41-600DCE8C4B80}" sibTransId="{35DDF093-6238-4513-935E-349855D862F4}"/>
    <dgm:cxn modelId="{409E7A1A-D52D-4C4C-B759-4E8968D82D51}" type="presOf" srcId="{A8EDF8F6-68DF-4F1E-93B9-08ED0796C662}" destId="{C67164FE-97F1-4000-A594-2D56B587C694}" srcOrd="0" destOrd="0" presId="urn:microsoft.com/office/officeart/2018/2/layout/IconVerticalSolidList"/>
    <dgm:cxn modelId="{0D0E5A1D-F3B8-4F0C-88B8-AE76D86DD658}" type="presOf" srcId="{A7DEE419-2867-4DC8-B703-75156C0E7203}" destId="{9481A86C-5A82-4BA8-A9B3-E6A0AF5761BF}" srcOrd="0" destOrd="0" presId="urn:microsoft.com/office/officeart/2018/2/layout/IconVerticalSolidList"/>
    <dgm:cxn modelId="{3B0EBC47-9345-4EBA-9EC2-D41FA7476667}" type="presOf" srcId="{533863B6-E9C2-4B29-B520-9158E94C34B1}" destId="{D2311FE1-9772-4578-BD8E-C337322836C5}" srcOrd="0" destOrd="0" presId="urn:microsoft.com/office/officeart/2018/2/layout/IconVerticalSolidList"/>
    <dgm:cxn modelId="{5CADF388-6FA7-406F-9CCA-54B05A2E51B9}" srcId="{A7DEE419-2867-4DC8-B703-75156C0E7203}" destId="{533863B6-E9C2-4B29-B520-9158E94C34B1}" srcOrd="2" destOrd="0" parTransId="{52042A1F-1116-4B26-9F33-A7099461F0B2}" sibTransId="{40ACB16A-1A4D-4246-90BB-9BAFD0BC290A}"/>
    <dgm:cxn modelId="{4A68EB8A-41AA-4D63-BC03-D088C857D4B2}" type="presOf" srcId="{FEB964CE-736C-4E36-B569-1A0B3FD6BC5B}" destId="{8478979B-8B83-4A0E-98B5-562C81703EB7}" srcOrd="0" destOrd="0" presId="urn:microsoft.com/office/officeart/2018/2/layout/IconVerticalSolidList"/>
    <dgm:cxn modelId="{4ED8389D-A8B5-4F57-8B9D-B98C9F68D085}" srcId="{A7DEE419-2867-4DC8-B703-75156C0E7203}" destId="{A8EDF8F6-68DF-4F1E-93B9-08ED0796C662}" srcOrd="1" destOrd="0" parTransId="{8D126994-F2F2-45D9-8D5E-1F833758CD00}" sibTransId="{DAB23766-627D-4D12-A92B-40C7102D6CDA}"/>
    <dgm:cxn modelId="{4094093D-BF18-425A-9F43-F515C7BB3164}" type="presParOf" srcId="{9481A86C-5A82-4BA8-A9B3-E6A0AF5761BF}" destId="{1884C615-B26F-4AAC-8A2A-23E98D64C29C}" srcOrd="0" destOrd="0" presId="urn:microsoft.com/office/officeart/2018/2/layout/IconVerticalSolidList"/>
    <dgm:cxn modelId="{78B5C917-B768-4AEA-BD81-86A7C166ABA2}" type="presParOf" srcId="{1884C615-B26F-4AAC-8A2A-23E98D64C29C}" destId="{525C38C8-C042-4A71-AC1F-2A618D3428A4}" srcOrd="0" destOrd="0" presId="urn:microsoft.com/office/officeart/2018/2/layout/IconVerticalSolidList"/>
    <dgm:cxn modelId="{222D91B1-E183-41B5-A334-BACAC43BAF1C}" type="presParOf" srcId="{1884C615-B26F-4AAC-8A2A-23E98D64C29C}" destId="{5548FDF4-E5F8-45DE-B6E9-D0076376FA5B}" srcOrd="1" destOrd="0" presId="urn:microsoft.com/office/officeart/2018/2/layout/IconVerticalSolidList"/>
    <dgm:cxn modelId="{9BCBF096-5088-4297-AB07-C717C802B10C}" type="presParOf" srcId="{1884C615-B26F-4AAC-8A2A-23E98D64C29C}" destId="{7F9A79C6-347C-452B-8FCC-8BB33C01B74B}" srcOrd="2" destOrd="0" presId="urn:microsoft.com/office/officeart/2018/2/layout/IconVerticalSolidList"/>
    <dgm:cxn modelId="{D49AEC60-8CFD-43A1-9470-91B5DDD5158E}" type="presParOf" srcId="{1884C615-B26F-4AAC-8A2A-23E98D64C29C}" destId="{8478979B-8B83-4A0E-98B5-562C81703EB7}" srcOrd="3" destOrd="0" presId="urn:microsoft.com/office/officeart/2018/2/layout/IconVerticalSolidList"/>
    <dgm:cxn modelId="{B0585789-8D2D-4FDD-9B79-35917AEABB62}" type="presParOf" srcId="{9481A86C-5A82-4BA8-A9B3-E6A0AF5761BF}" destId="{D06B5AC3-9A82-4741-83EF-0E818B538B3A}" srcOrd="1" destOrd="0" presId="urn:microsoft.com/office/officeart/2018/2/layout/IconVerticalSolidList"/>
    <dgm:cxn modelId="{051950B7-850F-4E02-96DA-5E492A612625}" type="presParOf" srcId="{9481A86C-5A82-4BA8-A9B3-E6A0AF5761BF}" destId="{FEDBBA3B-0F55-4254-8400-CBAF6384E516}" srcOrd="2" destOrd="0" presId="urn:microsoft.com/office/officeart/2018/2/layout/IconVerticalSolidList"/>
    <dgm:cxn modelId="{BD6F9100-BED8-4520-9C53-9607BB40B21A}" type="presParOf" srcId="{FEDBBA3B-0F55-4254-8400-CBAF6384E516}" destId="{560607DB-2BB7-4DC0-88FC-D02C1AC43B6F}" srcOrd="0" destOrd="0" presId="urn:microsoft.com/office/officeart/2018/2/layout/IconVerticalSolidList"/>
    <dgm:cxn modelId="{95D56A25-2862-4CBA-BAF9-7FEF05CB4606}" type="presParOf" srcId="{FEDBBA3B-0F55-4254-8400-CBAF6384E516}" destId="{DD541BC6-17E0-4D2B-91DA-C8E5708143F5}" srcOrd="1" destOrd="0" presId="urn:microsoft.com/office/officeart/2018/2/layout/IconVerticalSolidList"/>
    <dgm:cxn modelId="{DC6CC2C4-5526-4848-ADAA-540B705DB2AC}" type="presParOf" srcId="{FEDBBA3B-0F55-4254-8400-CBAF6384E516}" destId="{CD7248B3-5471-4AE1-A045-3503EBCA04EA}" srcOrd="2" destOrd="0" presId="urn:microsoft.com/office/officeart/2018/2/layout/IconVerticalSolidList"/>
    <dgm:cxn modelId="{1E2EE2F4-D09A-485E-A2D7-A00B08A07F06}" type="presParOf" srcId="{FEDBBA3B-0F55-4254-8400-CBAF6384E516}" destId="{C67164FE-97F1-4000-A594-2D56B587C694}" srcOrd="3" destOrd="0" presId="urn:microsoft.com/office/officeart/2018/2/layout/IconVerticalSolidList"/>
    <dgm:cxn modelId="{01966DC0-5B83-42E2-9664-6DE6E4CB9159}" type="presParOf" srcId="{9481A86C-5A82-4BA8-A9B3-E6A0AF5761BF}" destId="{2CE30DB1-0D34-4A52-8D35-164D4DFC9CC4}" srcOrd="3" destOrd="0" presId="urn:microsoft.com/office/officeart/2018/2/layout/IconVerticalSolidList"/>
    <dgm:cxn modelId="{3337C959-3A23-40A7-98FA-9280712F79BD}" type="presParOf" srcId="{9481A86C-5A82-4BA8-A9B3-E6A0AF5761BF}" destId="{497D8F65-D856-4367-B19A-47A5E82976C3}" srcOrd="4" destOrd="0" presId="urn:microsoft.com/office/officeart/2018/2/layout/IconVerticalSolidList"/>
    <dgm:cxn modelId="{6D3736E1-BC9D-4084-8F0E-32EDD38816AC}" type="presParOf" srcId="{497D8F65-D856-4367-B19A-47A5E82976C3}" destId="{7A5B9157-F20B-40A9-BEF2-B3C0AD57D16A}" srcOrd="0" destOrd="0" presId="urn:microsoft.com/office/officeart/2018/2/layout/IconVerticalSolidList"/>
    <dgm:cxn modelId="{B99DFB5F-BF16-4A09-988E-4EA9210FEE1D}" type="presParOf" srcId="{497D8F65-D856-4367-B19A-47A5E82976C3}" destId="{DE9FA1FD-06B3-4207-9B6D-8CC81AEE2EC2}" srcOrd="1" destOrd="0" presId="urn:microsoft.com/office/officeart/2018/2/layout/IconVerticalSolidList"/>
    <dgm:cxn modelId="{EA69AA08-EA05-4C25-854C-5D0DE309AC8C}" type="presParOf" srcId="{497D8F65-D856-4367-B19A-47A5E82976C3}" destId="{F7373CA3-1D32-4FE6-8DE0-3CD2BEEDA895}" srcOrd="2" destOrd="0" presId="urn:microsoft.com/office/officeart/2018/2/layout/IconVerticalSolidList"/>
    <dgm:cxn modelId="{B3F833FD-9F42-42B2-B430-86A78D116A12}" type="presParOf" srcId="{497D8F65-D856-4367-B19A-47A5E82976C3}" destId="{D2311FE1-9772-4578-BD8E-C337322836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DEE419-2867-4DC8-B703-75156C0E72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B964CE-736C-4E36-B569-1A0B3FD6BC5B}">
      <dgm:prSet/>
      <dgm:spPr/>
      <dgm:t>
        <a:bodyPr/>
        <a:lstStyle/>
        <a:p>
          <a:pPr>
            <a:lnSpc>
              <a:spcPct val="100000"/>
            </a:lnSpc>
          </a:pPr>
          <a:r>
            <a:rPr lang="en-US" dirty="0"/>
            <a:t>What is FCFS?</a:t>
          </a:r>
        </a:p>
      </dgm:t>
    </dgm:pt>
    <dgm:pt modelId="{64E102FC-83F0-44EC-9D41-600DCE8C4B80}" type="parTrans" cxnId="{BBB0EA0A-93DE-4C59-9A73-B12E1F6822A9}">
      <dgm:prSet/>
      <dgm:spPr/>
      <dgm:t>
        <a:bodyPr/>
        <a:lstStyle/>
        <a:p>
          <a:endParaRPr lang="en-US"/>
        </a:p>
      </dgm:t>
    </dgm:pt>
    <dgm:pt modelId="{35DDF093-6238-4513-935E-349855D862F4}" type="sibTrans" cxnId="{BBB0EA0A-93DE-4C59-9A73-B12E1F6822A9}">
      <dgm:prSet/>
      <dgm:spPr/>
      <dgm:t>
        <a:bodyPr/>
        <a:lstStyle/>
        <a:p>
          <a:endParaRPr lang="en-US"/>
        </a:p>
      </dgm:t>
    </dgm:pt>
    <dgm:pt modelId="{A8EDF8F6-68DF-4F1E-93B9-08ED0796C662}">
      <dgm:prSet/>
      <dgm:spPr/>
      <dgm:t>
        <a:bodyPr/>
        <a:lstStyle/>
        <a:p>
          <a:pPr>
            <a:lnSpc>
              <a:spcPct val="100000"/>
            </a:lnSpc>
          </a:pPr>
          <a:r>
            <a:rPr lang="en-US" dirty="0"/>
            <a:t>Why is FCFS scheduling algorithm useful?</a:t>
          </a:r>
        </a:p>
      </dgm:t>
    </dgm:pt>
    <dgm:pt modelId="{8D126994-F2F2-45D9-8D5E-1F833758CD00}" type="parTrans" cxnId="{4ED8389D-A8B5-4F57-8B9D-B98C9F68D085}">
      <dgm:prSet/>
      <dgm:spPr/>
      <dgm:t>
        <a:bodyPr/>
        <a:lstStyle/>
        <a:p>
          <a:endParaRPr lang="en-US"/>
        </a:p>
      </dgm:t>
    </dgm:pt>
    <dgm:pt modelId="{DAB23766-627D-4D12-A92B-40C7102D6CDA}" type="sibTrans" cxnId="{4ED8389D-A8B5-4F57-8B9D-B98C9F68D085}">
      <dgm:prSet/>
      <dgm:spPr/>
      <dgm:t>
        <a:bodyPr/>
        <a:lstStyle/>
        <a:p>
          <a:endParaRPr lang="en-US"/>
        </a:p>
      </dgm:t>
    </dgm:pt>
    <dgm:pt modelId="{A17C0CDA-6B21-44F8-8D22-57E8D259BAB6}">
      <dgm:prSet/>
      <dgm:spPr/>
      <dgm:t>
        <a:bodyPr/>
        <a:lstStyle/>
        <a:p>
          <a:pPr>
            <a:lnSpc>
              <a:spcPct val="100000"/>
            </a:lnSpc>
          </a:pPr>
          <a:r>
            <a:rPr lang="en-US" dirty="0"/>
            <a:t>Some disadvantages of FCFS scheduling</a:t>
          </a:r>
        </a:p>
      </dgm:t>
    </dgm:pt>
    <dgm:pt modelId="{22DA88F0-59D6-4DEA-88B3-12A96609FEA2}" type="parTrans" cxnId="{7A61F30D-585F-4609-AD5C-6F83D0053593}">
      <dgm:prSet/>
      <dgm:spPr/>
      <dgm:t>
        <a:bodyPr/>
        <a:lstStyle/>
        <a:p>
          <a:endParaRPr lang="en-US"/>
        </a:p>
      </dgm:t>
    </dgm:pt>
    <dgm:pt modelId="{6C9EDFF7-AE87-4A52-9803-AF56EBAB07FD}" type="sibTrans" cxnId="{7A61F30D-585F-4609-AD5C-6F83D0053593}">
      <dgm:prSet/>
      <dgm:spPr/>
      <dgm:t>
        <a:bodyPr/>
        <a:lstStyle/>
        <a:p>
          <a:endParaRPr lang="en-US"/>
        </a:p>
      </dgm:t>
    </dgm:pt>
    <dgm:pt modelId="{5F1B0013-D3AF-4E74-A602-A8C6769A78CC}">
      <dgm:prSet/>
      <dgm:spPr/>
      <dgm:t>
        <a:bodyPr/>
        <a:lstStyle/>
        <a:p>
          <a:pPr>
            <a:lnSpc>
              <a:spcPct val="100000"/>
            </a:lnSpc>
          </a:pPr>
          <a:r>
            <a:rPr lang="en-US" dirty="0"/>
            <a:t>FCFS implementation using C++</a:t>
          </a:r>
        </a:p>
      </dgm:t>
    </dgm:pt>
    <dgm:pt modelId="{C954B57E-E4AD-4180-A978-4105819392C6}" type="parTrans" cxnId="{670BD08E-2AD6-491A-94F1-60E3F8C52837}">
      <dgm:prSet/>
      <dgm:spPr/>
      <dgm:t>
        <a:bodyPr/>
        <a:lstStyle/>
        <a:p>
          <a:endParaRPr lang="en-US"/>
        </a:p>
      </dgm:t>
    </dgm:pt>
    <dgm:pt modelId="{EE908966-AD70-4D28-B9FC-D2E5874F9E88}" type="sibTrans" cxnId="{670BD08E-2AD6-491A-94F1-60E3F8C52837}">
      <dgm:prSet/>
      <dgm:spPr/>
      <dgm:t>
        <a:bodyPr/>
        <a:lstStyle/>
        <a:p>
          <a:endParaRPr lang="en-US"/>
        </a:p>
      </dgm:t>
    </dgm:pt>
    <dgm:pt modelId="{72B38132-7FF6-41B2-8675-5B558914545D}">
      <dgm:prSet/>
      <dgm:spPr/>
      <dgm:t>
        <a:bodyPr/>
        <a:lstStyle/>
        <a:p>
          <a:pPr>
            <a:lnSpc>
              <a:spcPct val="100000"/>
            </a:lnSpc>
          </a:pPr>
          <a:r>
            <a:rPr lang="en-US" dirty="0"/>
            <a:t>Output sample</a:t>
          </a:r>
        </a:p>
      </dgm:t>
    </dgm:pt>
    <dgm:pt modelId="{2CFBBB73-8C1A-40B4-9EFC-B5AC79680981}" type="parTrans" cxnId="{F6AC5D16-46BA-4D55-82A0-AE5221CF7744}">
      <dgm:prSet/>
      <dgm:spPr/>
      <dgm:t>
        <a:bodyPr/>
        <a:lstStyle/>
        <a:p>
          <a:endParaRPr lang="en-US"/>
        </a:p>
      </dgm:t>
    </dgm:pt>
    <dgm:pt modelId="{84C34712-6A99-4B49-A1CF-F9F0D1AA5C31}" type="sibTrans" cxnId="{F6AC5D16-46BA-4D55-82A0-AE5221CF7744}">
      <dgm:prSet/>
      <dgm:spPr/>
      <dgm:t>
        <a:bodyPr/>
        <a:lstStyle/>
        <a:p>
          <a:endParaRPr lang="en-US"/>
        </a:p>
      </dgm:t>
    </dgm:pt>
    <dgm:pt modelId="{9481A86C-5A82-4BA8-A9B3-E6A0AF5761BF}" type="pres">
      <dgm:prSet presAssocID="{A7DEE419-2867-4DC8-B703-75156C0E7203}" presName="root" presStyleCnt="0">
        <dgm:presLayoutVars>
          <dgm:dir/>
          <dgm:resizeHandles val="exact"/>
        </dgm:presLayoutVars>
      </dgm:prSet>
      <dgm:spPr/>
    </dgm:pt>
    <dgm:pt modelId="{1884C615-B26F-4AAC-8A2A-23E98D64C29C}" type="pres">
      <dgm:prSet presAssocID="{FEB964CE-736C-4E36-B569-1A0B3FD6BC5B}" presName="compNode" presStyleCnt="0"/>
      <dgm:spPr/>
    </dgm:pt>
    <dgm:pt modelId="{525C38C8-C042-4A71-AC1F-2A618D3428A4}" type="pres">
      <dgm:prSet presAssocID="{FEB964CE-736C-4E36-B569-1A0B3FD6BC5B}" presName="bgRect" presStyleLbl="bgShp" presStyleIdx="0" presStyleCnt="5"/>
      <dgm:spPr/>
    </dgm:pt>
    <dgm:pt modelId="{5548FDF4-E5F8-45DE-B6E9-D0076376FA5B}" type="pres">
      <dgm:prSet presAssocID="{FEB964CE-736C-4E36-B569-1A0B3FD6BC5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F9A79C6-347C-452B-8FCC-8BB33C01B74B}" type="pres">
      <dgm:prSet presAssocID="{FEB964CE-736C-4E36-B569-1A0B3FD6BC5B}" presName="spaceRect" presStyleCnt="0"/>
      <dgm:spPr/>
    </dgm:pt>
    <dgm:pt modelId="{8478979B-8B83-4A0E-98B5-562C81703EB7}" type="pres">
      <dgm:prSet presAssocID="{FEB964CE-736C-4E36-B569-1A0B3FD6BC5B}" presName="parTx" presStyleLbl="revTx" presStyleIdx="0" presStyleCnt="5">
        <dgm:presLayoutVars>
          <dgm:chMax val="0"/>
          <dgm:chPref val="0"/>
        </dgm:presLayoutVars>
      </dgm:prSet>
      <dgm:spPr/>
    </dgm:pt>
    <dgm:pt modelId="{D06B5AC3-9A82-4741-83EF-0E818B538B3A}" type="pres">
      <dgm:prSet presAssocID="{35DDF093-6238-4513-935E-349855D862F4}" presName="sibTrans" presStyleCnt="0"/>
      <dgm:spPr/>
    </dgm:pt>
    <dgm:pt modelId="{FEDBBA3B-0F55-4254-8400-CBAF6384E516}" type="pres">
      <dgm:prSet presAssocID="{A8EDF8F6-68DF-4F1E-93B9-08ED0796C662}" presName="compNode" presStyleCnt="0"/>
      <dgm:spPr/>
    </dgm:pt>
    <dgm:pt modelId="{560607DB-2BB7-4DC0-88FC-D02C1AC43B6F}" type="pres">
      <dgm:prSet presAssocID="{A8EDF8F6-68DF-4F1E-93B9-08ED0796C662}" presName="bgRect" presStyleLbl="bgShp" presStyleIdx="1" presStyleCnt="5"/>
      <dgm:spPr/>
    </dgm:pt>
    <dgm:pt modelId="{DD541BC6-17E0-4D2B-91DA-C8E5708143F5}" type="pres">
      <dgm:prSet presAssocID="{A8EDF8F6-68DF-4F1E-93B9-08ED0796C66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CD7248B3-5471-4AE1-A045-3503EBCA04EA}" type="pres">
      <dgm:prSet presAssocID="{A8EDF8F6-68DF-4F1E-93B9-08ED0796C662}" presName="spaceRect" presStyleCnt="0"/>
      <dgm:spPr/>
    </dgm:pt>
    <dgm:pt modelId="{C67164FE-97F1-4000-A594-2D56B587C694}" type="pres">
      <dgm:prSet presAssocID="{A8EDF8F6-68DF-4F1E-93B9-08ED0796C662}" presName="parTx" presStyleLbl="revTx" presStyleIdx="1" presStyleCnt="5">
        <dgm:presLayoutVars>
          <dgm:chMax val="0"/>
          <dgm:chPref val="0"/>
        </dgm:presLayoutVars>
      </dgm:prSet>
      <dgm:spPr/>
    </dgm:pt>
    <dgm:pt modelId="{CA3818DB-1FB2-4E87-973B-2DA7F7A43A79}" type="pres">
      <dgm:prSet presAssocID="{DAB23766-627D-4D12-A92B-40C7102D6CDA}" presName="sibTrans" presStyleCnt="0"/>
      <dgm:spPr/>
    </dgm:pt>
    <dgm:pt modelId="{33BBDC7B-6141-42CA-AE0D-1B47EF5049F0}" type="pres">
      <dgm:prSet presAssocID="{A17C0CDA-6B21-44F8-8D22-57E8D259BAB6}" presName="compNode" presStyleCnt="0"/>
      <dgm:spPr/>
    </dgm:pt>
    <dgm:pt modelId="{CCBC0425-9835-49C3-802C-A45AA3B34F3C}" type="pres">
      <dgm:prSet presAssocID="{A17C0CDA-6B21-44F8-8D22-57E8D259BAB6}" presName="bgRect" presStyleLbl="bgShp" presStyleIdx="2" presStyleCnt="5" custLinFactNeighborX="-891"/>
      <dgm:spPr/>
    </dgm:pt>
    <dgm:pt modelId="{16802AC0-F0EA-4BE2-8465-511365DF237C}" type="pres">
      <dgm:prSet presAssocID="{A17C0CDA-6B21-44F8-8D22-57E8D259BAB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All Crosses with solid fill"/>
        </a:ext>
      </dgm:extLst>
    </dgm:pt>
    <dgm:pt modelId="{12ADF681-D164-4B69-B598-FD1AB98BAF58}" type="pres">
      <dgm:prSet presAssocID="{A17C0CDA-6B21-44F8-8D22-57E8D259BAB6}" presName="spaceRect" presStyleCnt="0"/>
      <dgm:spPr/>
    </dgm:pt>
    <dgm:pt modelId="{0E6B1705-F4D2-40DE-ABF6-7451B5D968B5}" type="pres">
      <dgm:prSet presAssocID="{A17C0CDA-6B21-44F8-8D22-57E8D259BAB6}" presName="parTx" presStyleLbl="revTx" presStyleIdx="2" presStyleCnt="5">
        <dgm:presLayoutVars>
          <dgm:chMax val="0"/>
          <dgm:chPref val="0"/>
        </dgm:presLayoutVars>
      </dgm:prSet>
      <dgm:spPr/>
    </dgm:pt>
    <dgm:pt modelId="{02AAD4C8-9713-46B7-96C4-A1D5058B709F}" type="pres">
      <dgm:prSet presAssocID="{6C9EDFF7-AE87-4A52-9803-AF56EBAB07FD}" presName="sibTrans" presStyleCnt="0"/>
      <dgm:spPr/>
    </dgm:pt>
    <dgm:pt modelId="{91AFF143-0895-400C-809F-082C7CA5E0D3}" type="pres">
      <dgm:prSet presAssocID="{5F1B0013-D3AF-4E74-A602-A8C6769A78CC}" presName="compNode" presStyleCnt="0"/>
      <dgm:spPr/>
    </dgm:pt>
    <dgm:pt modelId="{C7E37E3E-50C6-4220-BE42-FFF555CA3686}" type="pres">
      <dgm:prSet presAssocID="{5F1B0013-D3AF-4E74-A602-A8C6769A78CC}" presName="bgRect" presStyleLbl="bgShp" presStyleIdx="3" presStyleCnt="5"/>
      <dgm:spPr/>
    </dgm:pt>
    <dgm:pt modelId="{5A8C376F-B2E7-4E2A-B079-98288981CBD8}" type="pres">
      <dgm:prSet presAssocID="{5F1B0013-D3AF-4E74-A602-A8C6769A78CC}"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E924B5A-0EA3-479A-95BB-056E694F236B}" type="pres">
      <dgm:prSet presAssocID="{5F1B0013-D3AF-4E74-A602-A8C6769A78CC}" presName="spaceRect" presStyleCnt="0"/>
      <dgm:spPr/>
    </dgm:pt>
    <dgm:pt modelId="{654E1B09-AF7D-458C-A3D9-8C7509986949}" type="pres">
      <dgm:prSet presAssocID="{5F1B0013-D3AF-4E74-A602-A8C6769A78CC}" presName="parTx" presStyleLbl="revTx" presStyleIdx="3" presStyleCnt="5">
        <dgm:presLayoutVars>
          <dgm:chMax val="0"/>
          <dgm:chPref val="0"/>
        </dgm:presLayoutVars>
      </dgm:prSet>
      <dgm:spPr/>
    </dgm:pt>
    <dgm:pt modelId="{55BD6DFC-ECC6-4D32-BACC-76415DD34839}" type="pres">
      <dgm:prSet presAssocID="{EE908966-AD70-4D28-B9FC-D2E5874F9E88}" presName="sibTrans" presStyleCnt="0"/>
      <dgm:spPr/>
    </dgm:pt>
    <dgm:pt modelId="{FF78CD3F-5682-4A3F-A636-B1FA83E2BAD9}" type="pres">
      <dgm:prSet presAssocID="{72B38132-7FF6-41B2-8675-5B558914545D}" presName="compNode" presStyleCnt="0"/>
      <dgm:spPr/>
    </dgm:pt>
    <dgm:pt modelId="{C091D0EB-E14D-4972-93CF-060396E13D68}" type="pres">
      <dgm:prSet presAssocID="{72B38132-7FF6-41B2-8675-5B558914545D}" presName="bgRect" presStyleLbl="bgShp" presStyleIdx="4" presStyleCnt="5"/>
      <dgm:spPr/>
    </dgm:pt>
    <dgm:pt modelId="{BFFB464E-C50D-4355-ADA2-258A3FA5266B}" type="pres">
      <dgm:prSet presAssocID="{72B38132-7FF6-41B2-8675-5B55891454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12497212-FCF4-4319-A280-BE2E7F49F229}" type="pres">
      <dgm:prSet presAssocID="{72B38132-7FF6-41B2-8675-5B558914545D}" presName="spaceRect" presStyleCnt="0"/>
      <dgm:spPr/>
    </dgm:pt>
    <dgm:pt modelId="{9CAA8DA5-3210-47DC-AB27-007B5982F7DF}" type="pres">
      <dgm:prSet presAssocID="{72B38132-7FF6-41B2-8675-5B558914545D}" presName="parTx" presStyleLbl="revTx" presStyleIdx="4" presStyleCnt="5">
        <dgm:presLayoutVars>
          <dgm:chMax val="0"/>
          <dgm:chPref val="0"/>
        </dgm:presLayoutVars>
      </dgm:prSet>
      <dgm:spPr/>
    </dgm:pt>
  </dgm:ptLst>
  <dgm:cxnLst>
    <dgm:cxn modelId="{BBB0EA0A-93DE-4C59-9A73-B12E1F6822A9}" srcId="{A7DEE419-2867-4DC8-B703-75156C0E7203}" destId="{FEB964CE-736C-4E36-B569-1A0B3FD6BC5B}" srcOrd="0" destOrd="0" parTransId="{64E102FC-83F0-44EC-9D41-600DCE8C4B80}" sibTransId="{35DDF093-6238-4513-935E-349855D862F4}"/>
    <dgm:cxn modelId="{7A61F30D-585F-4609-AD5C-6F83D0053593}" srcId="{A7DEE419-2867-4DC8-B703-75156C0E7203}" destId="{A17C0CDA-6B21-44F8-8D22-57E8D259BAB6}" srcOrd="2" destOrd="0" parTransId="{22DA88F0-59D6-4DEA-88B3-12A96609FEA2}" sibTransId="{6C9EDFF7-AE87-4A52-9803-AF56EBAB07FD}"/>
    <dgm:cxn modelId="{F6AC5D16-46BA-4D55-82A0-AE5221CF7744}" srcId="{A7DEE419-2867-4DC8-B703-75156C0E7203}" destId="{72B38132-7FF6-41B2-8675-5B558914545D}" srcOrd="4" destOrd="0" parTransId="{2CFBBB73-8C1A-40B4-9EFC-B5AC79680981}" sibTransId="{84C34712-6A99-4B49-A1CF-F9F0D1AA5C31}"/>
    <dgm:cxn modelId="{3B5DAE5C-9DDB-459E-8DE9-1A4A866CF993}" type="presOf" srcId="{FEB964CE-736C-4E36-B569-1A0B3FD6BC5B}" destId="{8478979B-8B83-4A0E-98B5-562C81703EB7}" srcOrd="0" destOrd="0" presId="urn:microsoft.com/office/officeart/2018/2/layout/IconVerticalSolidList"/>
    <dgm:cxn modelId="{5B493042-AA32-4A3D-91D0-67EBA3BA98CF}" type="presOf" srcId="{A8EDF8F6-68DF-4F1E-93B9-08ED0796C662}" destId="{C67164FE-97F1-4000-A594-2D56B587C694}" srcOrd="0" destOrd="0" presId="urn:microsoft.com/office/officeart/2018/2/layout/IconVerticalSolidList"/>
    <dgm:cxn modelId="{670BD08E-2AD6-491A-94F1-60E3F8C52837}" srcId="{A7DEE419-2867-4DC8-B703-75156C0E7203}" destId="{5F1B0013-D3AF-4E74-A602-A8C6769A78CC}" srcOrd="3" destOrd="0" parTransId="{C954B57E-E4AD-4180-A978-4105819392C6}" sibTransId="{EE908966-AD70-4D28-B9FC-D2E5874F9E88}"/>
    <dgm:cxn modelId="{4ED8389D-A8B5-4F57-8B9D-B98C9F68D085}" srcId="{A7DEE419-2867-4DC8-B703-75156C0E7203}" destId="{A8EDF8F6-68DF-4F1E-93B9-08ED0796C662}" srcOrd="1" destOrd="0" parTransId="{8D126994-F2F2-45D9-8D5E-1F833758CD00}" sibTransId="{DAB23766-627D-4D12-A92B-40C7102D6CDA}"/>
    <dgm:cxn modelId="{1CABEFA0-4657-4F3C-AAF7-2E2EE60936DE}" type="presOf" srcId="{A7DEE419-2867-4DC8-B703-75156C0E7203}" destId="{9481A86C-5A82-4BA8-A9B3-E6A0AF5761BF}" srcOrd="0" destOrd="0" presId="urn:microsoft.com/office/officeart/2018/2/layout/IconVerticalSolidList"/>
    <dgm:cxn modelId="{7F1FC9C5-C03F-43CF-A7D3-9158E9FA0DDF}" type="presOf" srcId="{72B38132-7FF6-41B2-8675-5B558914545D}" destId="{9CAA8DA5-3210-47DC-AB27-007B5982F7DF}" srcOrd="0" destOrd="0" presId="urn:microsoft.com/office/officeart/2018/2/layout/IconVerticalSolidList"/>
    <dgm:cxn modelId="{10FD0AE9-00D8-4353-B966-8CBF63110B51}" type="presOf" srcId="{A17C0CDA-6B21-44F8-8D22-57E8D259BAB6}" destId="{0E6B1705-F4D2-40DE-ABF6-7451B5D968B5}" srcOrd="0" destOrd="0" presId="urn:microsoft.com/office/officeart/2018/2/layout/IconVerticalSolidList"/>
    <dgm:cxn modelId="{1FEC6DFF-C65E-40FA-8637-CD2D0408B095}" type="presOf" srcId="{5F1B0013-D3AF-4E74-A602-A8C6769A78CC}" destId="{654E1B09-AF7D-458C-A3D9-8C7509986949}" srcOrd="0" destOrd="0" presId="urn:microsoft.com/office/officeart/2018/2/layout/IconVerticalSolidList"/>
    <dgm:cxn modelId="{CA4C8CA5-DC86-471F-93BE-20F440852914}" type="presParOf" srcId="{9481A86C-5A82-4BA8-A9B3-E6A0AF5761BF}" destId="{1884C615-B26F-4AAC-8A2A-23E98D64C29C}" srcOrd="0" destOrd="0" presId="urn:microsoft.com/office/officeart/2018/2/layout/IconVerticalSolidList"/>
    <dgm:cxn modelId="{A338342F-64EA-4988-964A-CD29E0676A89}" type="presParOf" srcId="{1884C615-B26F-4AAC-8A2A-23E98D64C29C}" destId="{525C38C8-C042-4A71-AC1F-2A618D3428A4}" srcOrd="0" destOrd="0" presId="urn:microsoft.com/office/officeart/2018/2/layout/IconVerticalSolidList"/>
    <dgm:cxn modelId="{68752E10-55A7-4EDF-B0F6-4F2C34144F82}" type="presParOf" srcId="{1884C615-B26F-4AAC-8A2A-23E98D64C29C}" destId="{5548FDF4-E5F8-45DE-B6E9-D0076376FA5B}" srcOrd="1" destOrd="0" presId="urn:microsoft.com/office/officeart/2018/2/layout/IconVerticalSolidList"/>
    <dgm:cxn modelId="{186608D9-9771-4F24-8103-31B89B6BE16C}" type="presParOf" srcId="{1884C615-B26F-4AAC-8A2A-23E98D64C29C}" destId="{7F9A79C6-347C-452B-8FCC-8BB33C01B74B}" srcOrd="2" destOrd="0" presId="urn:microsoft.com/office/officeart/2018/2/layout/IconVerticalSolidList"/>
    <dgm:cxn modelId="{FB6AEA6D-0850-4A64-A9E6-546AFCCA9589}" type="presParOf" srcId="{1884C615-B26F-4AAC-8A2A-23E98D64C29C}" destId="{8478979B-8B83-4A0E-98B5-562C81703EB7}" srcOrd="3" destOrd="0" presId="urn:microsoft.com/office/officeart/2018/2/layout/IconVerticalSolidList"/>
    <dgm:cxn modelId="{830EC9DB-3B90-4B20-8928-5E7C6600817C}" type="presParOf" srcId="{9481A86C-5A82-4BA8-A9B3-E6A0AF5761BF}" destId="{D06B5AC3-9A82-4741-83EF-0E818B538B3A}" srcOrd="1" destOrd="0" presId="urn:microsoft.com/office/officeart/2018/2/layout/IconVerticalSolidList"/>
    <dgm:cxn modelId="{5A39CB9F-1850-404F-9BA0-BB73902BBED5}" type="presParOf" srcId="{9481A86C-5A82-4BA8-A9B3-E6A0AF5761BF}" destId="{FEDBBA3B-0F55-4254-8400-CBAF6384E516}" srcOrd="2" destOrd="0" presId="urn:microsoft.com/office/officeart/2018/2/layout/IconVerticalSolidList"/>
    <dgm:cxn modelId="{2CF1004A-0ECF-434E-966D-0EB0F6DFF9A4}" type="presParOf" srcId="{FEDBBA3B-0F55-4254-8400-CBAF6384E516}" destId="{560607DB-2BB7-4DC0-88FC-D02C1AC43B6F}" srcOrd="0" destOrd="0" presId="urn:microsoft.com/office/officeart/2018/2/layout/IconVerticalSolidList"/>
    <dgm:cxn modelId="{F55D233A-9C82-495B-BC43-4D414790A247}" type="presParOf" srcId="{FEDBBA3B-0F55-4254-8400-CBAF6384E516}" destId="{DD541BC6-17E0-4D2B-91DA-C8E5708143F5}" srcOrd="1" destOrd="0" presId="urn:microsoft.com/office/officeart/2018/2/layout/IconVerticalSolidList"/>
    <dgm:cxn modelId="{9FB89DCD-206B-4C34-839A-B9DBFD89141F}" type="presParOf" srcId="{FEDBBA3B-0F55-4254-8400-CBAF6384E516}" destId="{CD7248B3-5471-4AE1-A045-3503EBCA04EA}" srcOrd="2" destOrd="0" presId="urn:microsoft.com/office/officeart/2018/2/layout/IconVerticalSolidList"/>
    <dgm:cxn modelId="{E6142586-1C1F-48C1-B502-685F1AE49033}" type="presParOf" srcId="{FEDBBA3B-0F55-4254-8400-CBAF6384E516}" destId="{C67164FE-97F1-4000-A594-2D56B587C694}" srcOrd="3" destOrd="0" presId="urn:microsoft.com/office/officeart/2018/2/layout/IconVerticalSolidList"/>
    <dgm:cxn modelId="{623BC2B1-04D9-4300-9B54-8FD8C2568905}" type="presParOf" srcId="{9481A86C-5A82-4BA8-A9B3-E6A0AF5761BF}" destId="{CA3818DB-1FB2-4E87-973B-2DA7F7A43A79}" srcOrd="3" destOrd="0" presId="urn:microsoft.com/office/officeart/2018/2/layout/IconVerticalSolidList"/>
    <dgm:cxn modelId="{C59CCA9A-F8F2-476A-822C-334AA417D0A1}" type="presParOf" srcId="{9481A86C-5A82-4BA8-A9B3-E6A0AF5761BF}" destId="{33BBDC7B-6141-42CA-AE0D-1B47EF5049F0}" srcOrd="4" destOrd="0" presId="urn:microsoft.com/office/officeart/2018/2/layout/IconVerticalSolidList"/>
    <dgm:cxn modelId="{25A62F56-AE53-4FAE-9582-823095E0A07E}" type="presParOf" srcId="{33BBDC7B-6141-42CA-AE0D-1B47EF5049F0}" destId="{CCBC0425-9835-49C3-802C-A45AA3B34F3C}" srcOrd="0" destOrd="0" presId="urn:microsoft.com/office/officeart/2018/2/layout/IconVerticalSolidList"/>
    <dgm:cxn modelId="{71CDEA65-74A7-42B9-A49A-FF51959C76EA}" type="presParOf" srcId="{33BBDC7B-6141-42CA-AE0D-1B47EF5049F0}" destId="{16802AC0-F0EA-4BE2-8465-511365DF237C}" srcOrd="1" destOrd="0" presId="urn:microsoft.com/office/officeart/2018/2/layout/IconVerticalSolidList"/>
    <dgm:cxn modelId="{805AC094-14BB-4CB3-8685-24C5CC615AD6}" type="presParOf" srcId="{33BBDC7B-6141-42CA-AE0D-1B47EF5049F0}" destId="{12ADF681-D164-4B69-B598-FD1AB98BAF58}" srcOrd="2" destOrd="0" presId="urn:microsoft.com/office/officeart/2018/2/layout/IconVerticalSolidList"/>
    <dgm:cxn modelId="{24E52DBE-954A-46BB-AC0F-F9BAE0769E47}" type="presParOf" srcId="{33BBDC7B-6141-42CA-AE0D-1B47EF5049F0}" destId="{0E6B1705-F4D2-40DE-ABF6-7451B5D968B5}" srcOrd="3" destOrd="0" presId="urn:microsoft.com/office/officeart/2018/2/layout/IconVerticalSolidList"/>
    <dgm:cxn modelId="{3BF66A7F-38A3-405F-978F-7A77E4456005}" type="presParOf" srcId="{9481A86C-5A82-4BA8-A9B3-E6A0AF5761BF}" destId="{02AAD4C8-9713-46B7-96C4-A1D5058B709F}" srcOrd="5" destOrd="0" presId="urn:microsoft.com/office/officeart/2018/2/layout/IconVerticalSolidList"/>
    <dgm:cxn modelId="{D2A7FFEE-E4C5-472A-B654-0DFB6F1FFA60}" type="presParOf" srcId="{9481A86C-5A82-4BA8-A9B3-E6A0AF5761BF}" destId="{91AFF143-0895-400C-809F-082C7CA5E0D3}" srcOrd="6" destOrd="0" presId="urn:microsoft.com/office/officeart/2018/2/layout/IconVerticalSolidList"/>
    <dgm:cxn modelId="{4F428A05-76FC-4801-A9A3-C2C46206B5A8}" type="presParOf" srcId="{91AFF143-0895-400C-809F-082C7CA5E0D3}" destId="{C7E37E3E-50C6-4220-BE42-FFF555CA3686}" srcOrd="0" destOrd="0" presId="urn:microsoft.com/office/officeart/2018/2/layout/IconVerticalSolidList"/>
    <dgm:cxn modelId="{07B66868-B08F-4630-B551-4957C53665AF}" type="presParOf" srcId="{91AFF143-0895-400C-809F-082C7CA5E0D3}" destId="{5A8C376F-B2E7-4E2A-B079-98288981CBD8}" srcOrd="1" destOrd="0" presId="urn:microsoft.com/office/officeart/2018/2/layout/IconVerticalSolidList"/>
    <dgm:cxn modelId="{3567A364-0A15-4B14-A356-2C98011631A2}" type="presParOf" srcId="{91AFF143-0895-400C-809F-082C7CA5E0D3}" destId="{7E924B5A-0EA3-479A-95BB-056E694F236B}" srcOrd="2" destOrd="0" presId="urn:microsoft.com/office/officeart/2018/2/layout/IconVerticalSolidList"/>
    <dgm:cxn modelId="{46704267-D855-4D08-BBF6-6A7A46B1B875}" type="presParOf" srcId="{91AFF143-0895-400C-809F-082C7CA5E0D3}" destId="{654E1B09-AF7D-458C-A3D9-8C7509986949}" srcOrd="3" destOrd="0" presId="urn:microsoft.com/office/officeart/2018/2/layout/IconVerticalSolidList"/>
    <dgm:cxn modelId="{D3F972BF-B68D-47D7-8F8D-C3709332A883}" type="presParOf" srcId="{9481A86C-5A82-4BA8-A9B3-E6A0AF5761BF}" destId="{55BD6DFC-ECC6-4D32-BACC-76415DD34839}" srcOrd="7" destOrd="0" presId="urn:microsoft.com/office/officeart/2018/2/layout/IconVerticalSolidList"/>
    <dgm:cxn modelId="{6C541A5F-F974-4293-8914-D618E69C86A6}" type="presParOf" srcId="{9481A86C-5A82-4BA8-A9B3-E6A0AF5761BF}" destId="{FF78CD3F-5682-4A3F-A636-B1FA83E2BAD9}" srcOrd="8" destOrd="0" presId="urn:microsoft.com/office/officeart/2018/2/layout/IconVerticalSolidList"/>
    <dgm:cxn modelId="{C9FED61D-CC7B-492C-8EFC-BBBFFBBFBBF2}" type="presParOf" srcId="{FF78CD3F-5682-4A3F-A636-B1FA83E2BAD9}" destId="{C091D0EB-E14D-4972-93CF-060396E13D68}" srcOrd="0" destOrd="0" presId="urn:microsoft.com/office/officeart/2018/2/layout/IconVerticalSolidList"/>
    <dgm:cxn modelId="{8255BBF6-1C7F-4739-B99A-6EFB5456B5C7}" type="presParOf" srcId="{FF78CD3F-5682-4A3F-A636-B1FA83E2BAD9}" destId="{BFFB464E-C50D-4355-ADA2-258A3FA5266B}" srcOrd="1" destOrd="0" presId="urn:microsoft.com/office/officeart/2018/2/layout/IconVerticalSolidList"/>
    <dgm:cxn modelId="{C1709311-4D80-4F19-A81C-240DF163F129}" type="presParOf" srcId="{FF78CD3F-5682-4A3F-A636-B1FA83E2BAD9}" destId="{12497212-FCF4-4319-A280-BE2E7F49F229}" srcOrd="2" destOrd="0" presId="urn:microsoft.com/office/officeart/2018/2/layout/IconVerticalSolidList"/>
    <dgm:cxn modelId="{6757C17F-01C0-49CF-BBB5-3D8A91B7F39F}" type="presParOf" srcId="{FF78CD3F-5682-4A3F-A636-B1FA83E2BAD9}" destId="{9CAA8DA5-3210-47DC-AB27-007B5982F7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DEE419-2867-4DC8-B703-75156C0E72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B964CE-736C-4E36-B569-1A0B3FD6BC5B}">
      <dgm:prSet/>
      <dgm:spPr/>
      <dgm:t>
        <a:bodyPr/>
        <a:lstStyle/>
        <a:p>
          <a:pPr>
            <a:lnSpc>
              <a:spcPct val="100000"/>
            </a:lnSpc>
          </a:pPr>
          <a:r>
            <a:rPr lang="en-US" dirty="0">
              <a:latin typeface="Tw Cen MT"/>
            </a:rPr>
            <a:t>What is LRU Page Replacement Algorithm?</a:t>
          </a:r>
          <a:endParaRPr lang="en-US" dirty="0"/>
        </a:p>
      </dgm:t>
    </dgm:pt>
    <dgm:pt modelId="{64E102FC-83F0-44EC-9D41-600DCE8C4B80}" type="parTrans" cxnId="{BBB0EA0A-93DE-4C59-9A73-B12E1F6822A9}">
      <dgm:prSet/>
      <dgm:spPr/>
      <dgm:t>
        <a:bodyPr/>
        <a:lstStyle/>
        <a:p>
          <a:endParaRPr lang="en-US"/>
        </a:p>
      </dgm:t>
    </dgm:pt>
    <dgm:pt modelId="{35DDF093-6238-4513-935E-349855D862F4}" type="sibTrans" cxnId="{BBB0EA0A-93DE-4C59-9A73-B12E1F6822A9}">
      <dgm:prSet/>
      <dgm:spPr/>
      <dgm:t>
        <a:bodyPr/>
        <a:lstStyle/>
        <a:p>
          <a:endParaRPr lang="en-US"/>
        </a:p>
      </dgm:t>
    </dgm:pt>
    <dgm:pt modelId="{A8EDF8F6-68DF-4F1E-93B9-08ED0796C662}">
      <dgm:prSet/>
      <dgm:spPr/>
      <dgm:t>
        <a:bodyPr/>
        <a:lstStyle/>
        <a:p>
          <a:pPr>
            <a:lnSpc>
              <a:spcPct val="100000"/>
            </a:lnSpc>
          </a:pPr>
          <a:r>
            <a:rPr lang="en-US" dirty="0"/>
            <a:t>Advantages of LRU</a:t>
          </a:r>
        </a:p>
      </dgm:t>
    </dgm:pt>
    <dgm:pt modelId="{8D126994-F2F2-45D9-8D5E-1F833758CD00}" type="parTrans" cxnId="{4ED8389D-A8B5-4F57-8B9D-B98C9F68D085}">
      <dgm:prSet/>
      <dgm:spPr/>
      <dgm:t>
        <a:bodyPr/>
        <a:lstStyle/>
        <a:p>
          <a:endParaRPr lang="en-US"/>
        </a:p>
      </dgm:t>
    </dgm:pt>
    <dgm:pt modelId="{DAB23766-627D-4D12-A92B-40C7102D6CDA}" type="sibTrans" cxnId="{4ED8389D-A8B5-4F57-8B9D-B98C9F68D085}">
      <dgm:prSet/>
      <dgm:spPr/>
      <dgm:t>
        <a:bodyPr/>
        <a:lstStyle/>
        <a:p>
          <a:endParaRPr lang="en-US"/>
        </a:p>
      </dgm:t>
    </dgm:pt>
    <dgm:pt modelId="{A17C0CDA-6B21-44F8-8D22-57E8D259BAB6}">
      <dgm:prSet/>
      <dgm:spPr/>
      <dgm:t>
        <a:bodyPr/>
        <a:lstStyle/>
        <a:p>
          <a:pPr>
            <a:lnSpc>
              <a:spcPct val="100000"/>
            </a:lnSpc>
          </a:pPr>
          <a:r>
            <a:rPr lang="en-US" dirty="0"/>
            <a:t>Disadvantages of LRU</a:t>
          </a:r>
        </a:p>
      </dgm:t>
    </dgm:pt>
    <dgm:pt modelId="{22DA88F0-59D6-4DEA-88B3-12A96609FEA2}" type="parTrans" cxnId="{7A61F30D-585F-4609-AD5C-6F83D0053593}">
      <dgm:prSet/>
      <dgm:spPr/>
      <dgm:t>
        <a:bodyPr/>
        <a:lstStyle/>
        <a:p>
          <a:endParaRPr lang="en-US"/>
        </a:p>
      </dgm:t>
    </dgm:pt>
    <dgm:pt modelId="{6C9EDFF7-AE87-4A52-9803-AF56EBAB07FD}" type="sibTrans" cxnId="{7A61F30D-585F-4609-AD5C-6F83D0053593}">
      <dgm:prSet/>
      <dgm:spPr/>
      <dgm:t>
        <a:bodyPr/>
        <a:lstStyle/>
        <a:p>
          <a:endParaRPr lang="en-US"/>
        </a:p>
      </dgm:t>
    </dgm:pt>
    <dgm:pt modelId="{5F1B0013-D3AF-4E74-A602-A8C6769A78CC}">
      <dgm:prSet/>
      <dgm:spPr/>
      <dgm:t>
        <a:bodyPr/>
        <a:lstStyle/>
        <a:p>
          <a:pPr>
            <a:lnSpc>
              <a:spcPct val="100000"/>
            </a:lnSpc>
          </a:pPr>
          <a:r>
            <a:rPr lang="en-US" dirty="0"/>
            <a:t>LRU implementation using C++</a:t>
          </a:r>
        </a:p>
      </dgm:t>
    </dgm:pt>
    <dgm:pt modelId="{C954B57E-E4AD-4180-A978-4105819392C6}" type="parTrans" cxnId="{670BD08E-2AD6-491A-94F1-60E3F8C52837}">
      <dgm:prSet/>
      <dgm:spPr/>
      <dgm:t>
        <a:bodyPr/>
        <a:lstStyle/>
        <a:p>
          <a:endParaRPr lang="en-US"/>
        </a:p>
      </dgm:t>
    </dgm:pt>
    <dgm:pt modelId="{EE908966-AD70-4D28-B9FC-D2E5874F9E88}" type="sibTrans" cxnId="{670BD08E-2AD6-491A-94F1-60E3F8C52837}">
      <dgm:prSet/>
      <dgm:spPr/>
      <dgm:t>
        <a:bodyPr/>
        <a:lstStyle/>
        <a:p>
          <a:endParaRPr lang="en-US"/>
        </a:p>
      </dgm:t>
    </dgm:pt>
    <dgm:pt modelId="{72B38132-7FF6-41B2-8675-5B558914545D}">
      <dgm:prSet/>
      <dgm:spPr/>
      <dgm:t>
        <a:bodyPr/>
        <a:lstStyle/>
        <a:p>
          <a:pPr>
            <a:lnSpc>
              <a:spcPct val="100000"/>
            </a:lnSpc>
          </a:pPr>
          <a:r>
            <a:rPr lang="en-US" dirty="0"/>
            <a:t>Output sample</a:t>
          </a:r>
        </a:p>
      </dgm:t>
    </dgm:pt>
    <dgm:pt modelId="{2CFBBB73-8C1A-40B4-9EFC-B5AC79680981}" type="parTrans" cxnId="{F6AC5D16-46BA-4D55-82A0-AE5221CF7744}">
      <dgm:prSet/>
      <dgm:spPr/>
      <dgm:t>
        <a:bodyPr/>
        <a:lstStyle/>
        <a:p>
          <a:endParaRPr lang="en-US"/>
        </a:p>
      </dgm:t>
    </dgm:pt>
    <dgm:pt modelId="{84C34712-6A99-4B49-A1CF-F9F0D1AA5C31}" type="sibTrans" cxnId="{F6AC5D16-46BA-4D55-82A0-AE5221CF7744}">
      <dgm:prSet/>
      <dgm:spPr/>
      <dgm:t>
        <a:bodyPr/>
        <a:lstStyle/>
        <a:p>
          <a:endParaRPr lang="en-US"/>
        </a:p>
      </dgm:t>
    </dgm:pt>
    <dgm:pt modelId="{9481A86C-5A82-4BA8-A9B3-E6A0AF5761BF}" type="pres">
      <dgm:prSet presAssocID="{A7DEE419-2867-4DC8-B703-75156C0E7203}" presName="root" presStyleCnt="0">
        <dgm:presLayoutVars>
          <dgm:dir/>
          <dgm:resizeHandles val="exact"/>
        </dgm:presLayoutVars>
      </dgm:prSet>
      <dgm:spPr/>
    </dgm:pt>
    <dgm:pt modelId="{1884C615-B26F-4AAC-8A2A-23E98D64C29C}" type="pres">
      <dgm:prSet presAssocID="{FEB964CE-736C-4E36-B569-1A0B3FD6BC5B}" presName="compNode" presStyleCnt="0"/>
      <dgm:spPr/>
    </dgm:pt>
    <dgm:pt modelId="{525C38C8-C042-4A71-AC1F-2A618D3428A4}" type="pres">
      <dgm:prSet presAssocID="{FEB964CE-736C-4E36-B569-1A0B3FD6BC5B}" presName="bgRect" presStyleLbl="bgShp" presStyleIdx="0" presStyleCnt="5"/>
      <dgm:spPr/>
    </dgm:pt>
    <dgm:pt modelId="{5548FDF4-E5F8-45DE-B6E9-D0076376FA5B}" type="pres">
      <dgm:prSet presAssocID="{FEB964CE-736C-4E36-B569-1A0B3FD6BC5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F9A79C6-347C-452B-8FCC-8BB33C01B74B}" type="pres">
      <dgm:prSet presAssocID="{FEB964CE-736C-4E36-B569-1A0B3FD6BC5B}" presName="spaceRect" presStyleCnt="0"/>
      <dgm:spPr/>
    </dgm:pt>
    <dgm:pt modelId="{8478979B-8B83-4A0E-98B5-562C81703EB7}" type="pres">
      <dgm:prSet presAssocID="{FEB964CE-736C-4E36-B569-1A0B3FD6BC5B}" presName="parTx" presStyleLbl="revTx" presStyleIdx="0" presStyleCnt="5">
        <dgm:presLayoutVars>
          <dgm:chMax val="0"/>
          <dgm:chPref val="0"/>
        </dgm:presLayoutVars>
      </dgm:prSet>
      <dgm:spPr/>
    </dgm:pt>
    <dgm:pt modelId="{D06B5AC3-9A82-4741-83EF-0E818B538B3A}" type="pres">
      <dgm:prSet presAssocID="{35DDF093-6238-4513-935E-349855D862F4}" presName="sibTrans" presStyleCnt="0"/>
      <dgm:spPr/>
    </dgm:pt>
    <dgm:pt modelId="{FEDBBA3B-0F55-4254-8400-CBAF6384E516}" type="pres">
      <dgm:prSet presAssocID="{A8EDF8F6-68DF-4F1E-93B9-08ED0796C662}" presName="compNode" presStyleCnt="0"/>
      <dgm:spPr/>
    </dgm:pt>
    <dgm:pt modelId="{560607DB-2BB7-4DC0-88FC-D02C1AC43B6F}" type="pres">
      <dgm:prSet presAssocID="{A8EDF8F6-68DF-4F1E-93B9-08ED0796C662}" presName="bgRect" presStyleLbl="bgShp" presStyleIdx="1" presStyleCnt="5"/>
      <dgm:spPr/>
    </dgm:pt>
    <dgm:pt modelId="{DD541BC6-17E0-4D2B-91DA-C8E5708143F5}" type="pres">
      <dgm:prSet presAssocID="{A8EDF8F6-68DF-4F1E-93B9-08ED0796C66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CD7248B3-5471-4AE1-A045-3503EBCA04EA}" type="pres">
      <dgm:prSet presAssocID="{A8EDF8F6-68DF-4F1E-93B9-08ED0796C662}" presName="spaceRect" presStyleCnt="0"/>
      <dgm:spPr/>
    </dgm:pt>
    <dgm:pt modelId="{C67164FE-97F1-4000-A594-2D56B587C694}" type="pres">
      <dgm:prSet presAssocID="{A8EDF8F6-68DF-4F1E-93B9-08ED0796C662}" presName="parTx" presStyleLbl="revTx" presStyleIdx="1" presStyleCnt="5">
        <dgm:presLayoutVars>
          <dgm:chMax val="0"/>
          <dgm:chPref val="0"/>
        </dgm:presLayoutVars>
      </dgm:prSet>
      <dgm:spPr/>
    </dgm:pt>
    <dgm:pt modelId="{CA3818DB-1FB2-4E87-973B-2DA7F7A43A79}" type="pres">
      <dgm:prSet presAssocID="{DAB23766-627D-4D12-A92B-40C7102D6CDA}" presName="sibTrans" presStyleCnt="0"/>
      <dgm:spPr/>
    </dgm:pt>
    <dgm:pt modelId="{33BBDC7B-6141-42CA-AE0D-1B47EF5049F0}" type="pres">
      <dgm:prSet presAssocID="{A17C0CDA-6B21-44F8-8D22-57E8D259BAB6}" presName="compNode" presStyleCnt="0"/>
      <dgm:spPr/>
    </dgm:pt>
    <dgm:pt modelId="{CCBC0425-9835-49C3-802C-A45AA3B34F3C}" type="pres">
      <dgm:prSet presAssocID="{A17C0CDA-6B21-44F8-8D22-57E8D259BAB6}" presName="bgRect" presStyleLbl="bgShp" presStyleIdx="2" presStyleCnt="5" custLinFactNeighborX="-891"/>
      <dgm:spPr/>
    </dgm:pt>
    <dgm:pt modelId="{16802AC0-F0EA-4BE2-8465-511365DF237C}" type="pres">
      <dgm:prSet presAssocID="{A17C0CDA-6B21-44F8-8D22-57E8D259BAB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All Crosses with solid fill"/>
        </a:ext>
      </dgm:extLst>
    </dgm:pt>
    <dgm:pt modelId="{12ADF681-D164-4B69-B598-FD1AB98BAF58}" type="pres">
      <dgm:prSet presAssocID="{A17C0CDA-6B21-44F8-8D22-57E8D259BAB6}" presName="spaceRect" presStyleCnt="0"/>
      <dgm:spPr/>
    </dgm:pt>
    <dgm:pt modelId="{0E6B1705-F4D2-40DE-ABF6-7451B5D968B5}" type="pres">
      <dgm:prSet presAssocID="{A17C0CDA-6B21-44F8-8D22-57E8D259BAB6}" presName="parTx" presStyleLbl="revTx" presStyleIdx="2" presStyleCnt="5">
        <dgm:presLayoutVars>
          <dgm:chMax val="0"/>
          <dgm:chPref val="0"/>
        </dgm:presLayoutVars>
      </dgm:prSet>
      <dgm:spPr/>
    </dgm:pt>
    <dgm:pt modelId="{02AAD4C8-9713-46B7-96C4-A1D5058B709F}" type="pres">
      <dgm:prSet presAssocID="{6C9EDFF7-AE87-4A52-9803-AF56EBAB07FD}" presName="sibTrans" presStyleCnt="0"/>
      <dgm:spPr/>
    </dgm:pt>
    <dgm:pt modelId="{91AFF143-0895-400C-809F-082C7CA5E0D3}" type="pres">
      <dgm:prSet presAssocID="{5F1B0013-D3AF-4E74-A602-A8C6769A78CC}" presName="compNode" presStyleCnt="0"/>
      <dgm:spPr/>
    </dgm:pt>
    <dgm:pt modelId="{C7E37E3E-50C6-4220-BE42-FFF555CA3686}" type="pres">
      <dgm:prSet presAssocID="{5F1B0013-D3AF-4E74-A602-A8C6769A78CC}" presName="bgRect" presStyleLbl="bgShp" presStyleIdx="3" presStyleCnt="5"/>
      <dgm:spPr/>
    </dgm:pt>
    <dgm:pt modelId="{5A8C376F-B2E7-4E2A-B079-98288981CBD8}" type="pres">
      <dgm:prSet presAssocID="{5F1B0013-D3AF-4E74-A602-A8C6769A78CC}"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E924B5A-0EA3-479A-95BB-056E694F236B}" type="pres">
      <dgm:prSet presAssocID="{5F1B0013-D3AF-4E74-A602-A8C6769A78CC}" presName="spaceRect" presStyleCnt="0"/>
      <dgm:spPr/>
    </dgm:pt>
    <dgm:pt modelId="{654E1B09-AF7D-458C-A3D9-8C7509986949}" type="pres">
      <dgm:prSet presAssocID="{5F1B0013-D3AF-4E74-A602-A8C6769A78CC}" presName="parTx" presStyleLbl="revTx" presStyleIdx="3" presStyleCnt="5">
        <dgm:presLayoutVars>
          <dgm:chMax val="0"/>
          <dgm:chPref val="0"/>
        </dgm:presLayoutVars>
      </dgm:prSet>
      <dgm:spPr/>
    </dgm:pt>
    <dgm:pt modelId="{55BD6DFC-ECC6-4D32-BACC-76415DD34839}" type="pres">
      <dgm:prSet presAssocID="{EE908966-AD70-4D28-B9FC-D2E5874F9E88}" presName="sibTrans" presStyleCnt="0"/>
      <dgm:spPr/>
    </dgm:pt>
    <dgm:pt modelId="{FF78CD3F-5682-4A3F-A636-B1FA83E2BAD9}" type="pres">
      <dgm:prSet presAssocID="{72B38132-7FF6-41B2-8675-5B558914545D}" presName="compNode" presStyleCnt="0"/>
      <dgm:spPr/>
    </dgm:pt>
    <dgm:pt modelId="{C091D0EB-E14D-4972-93CF-060396E13D68}" type="pres">
      <dgm:prSet presAssocID="{72B38132-7FF6-41B2-8675-5B558914545D}" presName="bgRect" presStyleLbl="bgShp" presStyleIdx="4" presStyleCnt="5"/>
      <dgm:spPr/>
    </dgm:pt>
    <dgm:pt modelId="{BFFB464E-C50D-4355-ADA2-258A3FA5266B}" type="pres">
      <dgm:prSet presAssocID="{72B38132-7FF6-41B2-8675-5B55891454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12497212-FCF4-4319-A280-BE2E7F49F229}" type="pres">
      <dgm:prSet presAssocID="{72B38132-7FF6-41B2-8675-5B558914545D}" presName="spaceRect" presStyleCnt="0"/>
      <dgm:spPr/>
    </dgm:pt>
    <dgm:pt modelId="{9CAA8DA5-3210-47DC-AB27-007B5982F7DF}" type="pres">
      <dgm:prSet presAssocID="{72B38132-7FF6-41B2-8675-5B558914545D}" presName="parTx" presStyleLbl="revTx" presStyleIdx="4" presStyleCnt="5">
        <dgm:presLayoutVars>
          <dgm:chMax val="0"/>
          <dgm:chPref val="0"/>
        </dgm:presLayoutVars>
      </dgm:prSet>
      <dgm:spPr/>
    </dgm:pt>
  </dgm:ptLst>
  <dgm:cxnLst>
    <dgm:cxn modelId="{BBB0EA0A-93DE-4C59-9A73-B12E1F6822A9}" srcId="{A7DEE419-2867-4DC8-B703-75156C0E7203}" destId="{FEB964CE-736C-4E36-B569-1A0B3FD6BC5B}" srcOrd="0" destOrd="0" parTransId="{64E102FC-83F0-44EC-9D41-600DCE8C4B80}" sibTransId="{35DDF093-6238-4513-935E-349855D862F4}"/>
    <dgm:cxn modelId="{7A61F30D-585F-4609-AD5C-6F83D0053593}" srcId="{A7DEE419-2867-4DC8-B703-75156C0E7203}" destId="{A17C0CDA-6B21-44F8-8D22-57E8D259BAB6}" srcOrd="2" destOrd="0" parTransId="{22DA88F0-59D6-4DEA-88B3-12A96609FEA2}" sibTransId="{6C9EDFF7-AE87-4A52-9803-AF56EBAB07FD}"/>
    <dgm:cxn modelId="{F6AC5D16-46BA-4D55-82A0-AE5221CF7744}" srcId="{A7DEE419-2867-4DC8-B703-75156C0E7203}" destId="{72B38132-7FF6-41B2-8675-5B558914545D}" srcOrd="4" destOrd="0" parTransId="{2CFBBB73-8C1A-40B4-9EFC-B5AC79680981}" sibTransId="{84C34712-6A99-4B49-A1CF-F9F0D1AA5C31}"/>
    <dgm:cxn modelId="{3B5DAE5C-9DDB-459E-8DE9-1A4A866CF993}" type="presOf" srcId="{FEB964CE-736C-4E36-B569-1A0B3FD6BC5B}" destId="{8478979B-8B83-4A0E-98B5-562C81703EB7}" srcOrd="0" destOrd="0" presId="urn:microsoft.com/office/officeart/2018/2/layout/IconVerticalSolidList"/>
    <dgm:cxn modelId="{5B493042-AA32-4A3D-91D0-67EBA3BA98CF}" type="presOf" srcId="{A8EDF8F6-68DF-4F1E-93B9-08ED0796C662}" destId="{C67164FE-97F1-4000-A594-2D56B587C694}" srcOrd="0" destOrd="0" presId="urn:microsoft.com/office/officeart/2018/2/layout/IconVerticalSolidList"/>
    <dgm:cxn modelId="{670BD08E-2AD6-491A-94F1-60E3F8C52837}" srcId="{A7DEE419-2867-4DC8-B703-75156C0E7203}" destId="{5F1B0013-D3AF-4E74-A602-A8C6769A78CC}" srcOrd="3" destOrd="0" parTransId="{C954B57E-E4AD-4180-A978-4105819392C6}" sibTransId="{EE908966-AD70-4D28-B9FC-D2E5874F9E88}"/>
    <dgm:cxn modelId="{4ED8389D-A8B5-4F57-8B9D-B98C9F68D085}" srcId="{A7DEE419-2867-4DC8-B703-75156C0E7203}" destId="{A8EDF8F6-68DF-4F1E-93B9-08ED0796C662}" srcOrd="1" destOrd="0" parTransId="{8D126994-F2F2-45D9-8D5E-1F833758CD00}" sibTransId="{DAB23766-627D-4D12-A92B-40C7102D6CDA}"/>
    <dgm:cxn modelId="{1CABEFA0-4657-4F3C-AAF7-2E2EE60936DE}" type="presOf" srcId="{A7DEE419-2867-4DC8-B703-75156C0E7203}" destId="{9481A86C-5A82-4BA8-A9B3-E6A0AF5761BF}" srcOrd="0" destOrd="0" presId="urn:microsoft.com/office/officeart/2018/2/layout/IconVerticalSolidList"/>
    <dgm:cxn modelId="{7F1FC9C5-C03F-43CF-A7D3-9158E9FA0DDF}" type="presOf" srcId="{72B38132-7FF6-41B2-8675-5B558914545D}" destId="{9CAA8DA5-3210-47DC-AB27-007B5982F7DF}" srcOrd="0" destOrd="0" presId="urn:microsoft.com/office/officeart/2018/2/layout/IconVerticalSolidList"/>
    <dgm:cxn modelId="{10FD0AE9-00D8-4353-B966-8CBF63110B51}" type="presOf" srcId="{A17C0CDA-6B21-44F8-8D22-57E8D259BAB6}" destId="{0E6B1705-F4D2-40DE-ABF6-7451B5D968B5}" srcOrd="0" destOrd="0" presId="urn:microsoft.com/office/officeart/2018/2/layout/IconVerticalSolidList"/>
    <dgm:cxn modelId="{1FEC6DFF-C65E-40FA-8637-CD2D0408B095}" type="presOf" srcId="{5F1B0013-D3AF-4E74-A602-A8C6769A78CC}" destId="{654E1B09-AF7D-458C-A3D9-8C7509986949}" srcOrd="0" destOrd="0" presId="urn:microsoft.com/office/officeart/2018/2/layout/IconVerticalSolidList"/>
    <dgm:cxn modelId="{CA4C8CA5-DC86-471F-93BE-20F440852914}" type="presParOf" srcId="{9481A86C-5A82-4BA8-A9B3-E6A0AF5761BF}" destId="{1884C615-B26F-4AAC-8A2A-23E98D64C29C}" srcOrd="0" destOrd="0" presId="urn:microsoft.com/office/officeart/2018/2/layout/IconVerticalSolidList"/>
    <dgm:cxn modelId="{A338342F-64EA-4988-964A-CD29E0676A89}" type="presParOf" srcId="{1884C615-B26F-4AAC-8A2A-23E98D64C29C}" destId="{525C38C8-C042-4A71-AC1F-2A618D3428A4}" srcOrd="0" destOrd="0" presId="urn:microsoft.com/office/officeart/2018/2/layout/IconVerticalSolidList"/>
    <dgm:cxn modelId="{68752E10-55A7-4EDF-B0F6-4F2C34144F82}" type="presParOf" srcId="{1884C615-B26F-4AAC-8A2A-23E98D64C29C}" destId="{5548FDF4-E5F8-45DE-B6E9-D0076376FA5B}" srcOrd="1" destOrd="0" presId="urn:microsoft.com/office/officeart/2018/2/layout/IconVerticalSolidList"/>
    <dgm:cxn modelId="{186608D9-9771-4F24-8103-31B89B6BE16C}" type="presParOf" srcId="{1884C615-B26F-4AAC-8A2A-23E98D64C29C}" destId="{7F9A79C6-347C-452B-8FCC-8BB33C01B74B}" srcOrd="2" destOrd="0" presId="urn:microsoft.com/office/officeart/2018/2/layout/IconVerticalSolidList"/>
    <dgm:cxn modelId="{FB6AEA6D-0850-4A64-A9E6-546AFCCA9589}" type="presParOf" srcId="{1884C615-B26F-4AAC-8A2A-23E98D64C29C}" destId="{8478979B-8B83-4A0E-98B5-562C81703EB7}" srcOrd="3" destOrd="0" presId="urn:microsoft.com/office/officeart/2018/2/layout/IconVerticalSolidList"/>
    <dgm:cxn modelId="{830EC9DB-3B90-4B20-8928-5E7C6600817C}" type="presParOf" srcId="{9481A86C-5A82-4BA8-A9B3-E6A0AF5761BF}" destId="{D06B5AC3-9A82-4741-83EF-0E818B538B3A}" srcOrd="1" destOrd="0" presId="urn:microsoft.com/office/officeart/2018/2/layout/IconVerticalSolidList"/>
    <dgm:cxn modelId="{5A39CB9F-1850-404F-9BA0-BB73902BBED5}" type="presParOf" srcId="{9481A86C-5A82-4BA8-A9B3-E6A0AF5761BF}" destId="{FEDBBA3B-0F55-4254-8400-CBAF6384E516}" srcOrd="2" destOrd="0" presId="urn:microsoft.com/office/officeart/2018/2/layout/IconVerticalSolidList"/>
    <dgm:cxn modelId="{2CF1004A-0ECF-434E-966D-0EB0F6DFF9A4}" type="presParOf" srcId="{FEDBBA3B-0F55-4254-8400-CBAF6384E516}" destId="{560607DB-2BB7-4DC0-88FC-D02C1AC43B6F}" srcOrd="0" destOrd="0" presId="urn:microsoft.com/office/officeart/2018/2/layout/IconVerticalSolidList"/>
    <dgm:cxn modelId="{F55D233A-9C82-495B-BC43-4D414790A247}" type="presParOf" srcId="{FEDBBA3B-0F55-4254-8400-CBAF6384E516}" destId="{DD541BC6-17E0-4D2B-91DA-C8E5708143F5}" srcOrd="1" destOrd="0" presId="urn:microsoft.com/office/officeart/2018/2/layout/IconVerticalSolidList"/>
    <dgm:cxn modelId="{9FB89DCD-206B-4C34-839A-B9DBFD89141F}" type="presParOf" srcId="{FEDBBA3B-0F55-4254-8400-CBAF6384E516}" destId="{CD7248B3-5471-4AE1-A045-3503EBCA04EA}" srcOrd="2" destOrd="0" presId="urn:microsoft.com/office/officeart/2018/2/layout/IconVerticalSolidList"/>
    <dgm:cxn modelId="{E6142586-1C1F-48C1-B502-685F1AE49033}" type="presParOf" srcId="{FEDBBA3B-0F55-4254-8400-CBAF6384E516}" destId="{C67164FE-97F1-4000-A594-2D56B587C694}" srcOrd="3" destOrd="0" presId="urn:microsoft.com/office/officeart/2018/2/layout/IconVerticalSolidList"/>
    <dgm:cxn modelId="{623BC2B1-04D9-4300-9B54-8FD8C2568905}" type="presParOf" srcId="{9481A86C-5A82-4BA8-A9B3-E6A0AF5761BF}" destId="{CA3818DB-1FB2-4E87-973B-2DA7F7A43A79}" srcOrd="3" destOrd="0" presId="urn:microsoft.com/office/officeart/2018/2/layout/IconVerticalSolidList"/>
    <dgm:cxn modelId="{C59CCA9A-F8F2-476A-822C-334AA417D0A1}" type="presParOf" srcId="{9481A86C-5A82-4BA8-A9B3-E6A0AF5761BF}" destId="{33BBDC7B-6141-42CA-AE0D-1B47EF5049F0}" srcOrd="4" destOrd="0" presId="urn:microsoft.com/office/officeart/2018/2/layout/IconVerticalSolidList"/>
    <dgm:cxn modelId="{25A62F56-AE53-4FAE-9582-823095E0A07E}" type="presParOf" srcId="{33BBDC7B-6141-42CA-AE0D-1B47EF5049F0}" destId="{CCBC0425-9835-49C3-802C-A45AA3B34F3C}" srcOrd="0" destOrd="0" presId="urn:microsoft.com/office/officeart/2018/2/layout/IconVerticalSolidList"/>
    <dgm:cxn modelId="{71CDEA65-74A7-42B9-A49A-FF51959C76EA}" type="presParOf" srcId="{33BBDC7B-6141-42CA-AE0D-1B47EF5049F0}" destId="{16802AC0-F0EA-4BE2-8465-511365DF237C}" srcOrd="1" destOrd="0" presId="urn:microsoft.com/office/officeart/2018/2/layout/IconVerticalSolidList"/>
    <dgm:cxn modelId="{805AC094-14BB-4CB3-8685-24C5CC615AD6}" type="presParOf" srcId="{33BBDC7B-6141-42CA-AE0D-1B47EF5049F0}" destId="{12ADF681-D164-4B69-B598-FD1AB98BAF58}" srcOrd="2" destOrd="0" presId="urn:microsoft.com/office/officeart/2018/2/layout/IconVerticalSolidList"/>
    <dgm:cxn modelId="{24E52DBE-954A-46BB-AC0F-F9BAE0769E47}" type="presParOf" srcId="{33BBDC7B-6141-42CA-AE0D-1B47EF5049F0}" destId="{0E6B1705-F4D2-40DE-ABF6-7451B5D968B5}" srcOrd="3" destOrd="0" presId="urn:microsoft.com/office/officeart/2018/2/layout/IconVerticalSolidList"/>
    <dgm:cxn modelId="{3BF66A7F-38A3-405F-978F-7A77E4456005}" type="presParOf" srcId="{9481A86C-5A82-4BA8-A9B3-E6A0AF5761BF}" destId="{02AAD4C8-9713-46B7-96C4-A1D5058B709F}" srcOrd="5" destOrd="0" presId="urn:microsoft.com/office/officeart/2018/2/layout/IconVerticalSolidList"/>
    <dgm:cxn modelId="{D2A7FFEE-E4C5-472A-B654-0DFB6F1FFA60}" type="presParOf" srcId="{9481A86C-5A82-4BA8-A9B3-E6A0AF5761BF}" destId="{91AFF143-0895-400C-809F-082C7CA5E0D3}" srcOrd="6" destOrd="0" presId="urn:microsoft.com/office/officeart/2018/2/layout/IconVerticalSolidList"/>
    <dgm:cxn modelId="{4F428A05-76FC-4801-A9A3-C2C46206B5A8}" type="presParOf" srcId="{91AFF143-0895-400C-809F-082C7CA5E0D3}" destId="{C7E37E3E-50C6-4220-BE42-FFF555CA3686}" srcOrd="0" destOrd="0" presId="urn:microsoft.com/office/officeart/2018/2/layout/IconVerticalSolidList"/>
    <dgm:cxn modelId="{07B66868-B08F-4630-B551-4957C53665AF}" type="presParOf" srcId="{91AFF143-0895-400C-809F-082C7CA5E0D3}" destId="{5A8C376F-B2E7-4E2A-B079-98288981CBD8}" srcOrd="1" destOrd="0" presId="urn:microsoft.com/office/officeart/2018/2/layout/IconVerticalSolidList"/>
    <dgm:cxn modelId="{3567A364-0A15-4B14-A356-2C98011631A2}" type="presParOf" srcId="{91AFF143-0895-400C-809F-082C7CA5E0D3}" destId="{7E924B5A-0EA3-479A-95BB-056E694F236B}" srcOrd="2" destOrd="0" presId="urn:microsoft.com/office/officeart/2018/2/layout/IconVerticalSolidList"/>
    <dgm:cxn modelId="{46704267-D855-4D08-BBF6-6A7A46B1B875}" type="presParOf" srcId="{91AFF143-0895-400C-809F-082C7CA5E0D3}" destId="{654E1B09-AF7D-458C-A3D9-8C7509986949}" srcOrd="3" destOrd="0" presId="urn:microsoft.com/office/officeart/2018/2/layout/IconVerticalSolidList"/>
    <dgm:cxn modelId="{D3F972BF-B68D-47D7-8F8D-C3709332A883}" type="presParOf" srcId="{9481A86C-5A82-4BA8-A9B3-E6A0AF5761BF}" destId="{55BD6DFC-ECC6-4D32-BACC-76415DD34839}" srcOrd="7" destOrd="0" presId="urn:microsoft.com/office/officeart/2018/2/layout/IconVerticalSolidList"/>
    <dgm:cxn modelId="{6C541A5F-F974-4293-8914-D618E69C86A6}" type="presParOf" srcId="{9481A86C-5A82-4BA8-A9B3-E6A0AF5761BF}" destId="{FF78CD3F-5682-4A3F-A636-B1FA83E2BAD9}" srcOrd="8" destOrd="0" presId="urn:microsoft.com/office/officeart/2018/2/layout/IconVerticalSolidList"/>
    <dgm:cxn modelId="{C9FED61D-CC7B-492C-8EFC-BBBFFBBFBBF2}" type="presParOf" srcId="{FF78CD3F-5682-4A3F-A636-B1FA83E2BAD9}" destId="{C091D0EB-E14D-4972-93CF-060396E13D68}" srcOrd="0" destOrd="0" presId="urn:microsoft.com/office/officeart/2018/2/layout/IconVerticalSolidList"/>
    <dgm:cxn modelId="{8255BBF6-1C7F-4739-B99A-6EFB5456B5C7}" type="presParOf" srcId="{FF78CD3F-5682-4A3F-A636-B1FA83E2BAD9}" destId="{BFFB464E-C50D-4355-ADA2-258A3FA5266B}" srcOrd="1" destOrd="0" presId="urn:microsoft.com/office/officeart/2018/2/layout/IconVerticalSolidList"/>
    <dgm:cxn modelId="{C1709311-4D80-4F19-A81C-240DF163F129}" type="presParOf" srcId="{FF78CD3F-5682-4A3F-A636-B1FA83E2BAD9}" destId="{12497212-FCF4-4319-A280-BE2E7F49F229}" srcOrd="2" destOrd="0" presId="urn:microsoft.com/office/officeart/2018/2/layout/IconVerticalSolidList"/>
    <dgm:cxn modelId="{6757C17F-01C0-49CF-BBB5-3D8A91B7F39F}" type="presParOf" srcId="{FF78CD3F-5682-4A3F-A636-B1FA83E2BAD9}" destId="{9CAA8DA5-3210-47DC-AB27-007B5982F7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C38C8-C042-4A71-AC1F-2A618D3428A4}">
      <dsp:nvSpPr>
        <dsp:cNvPr id="0" name=""/>
        <dsp:cNvSpPr/>
      </dsp:nvSpPr>
      <dsp:spPr>
        <a:xfrm>
          <a:off x="0" y="449"/>
          <a:ext cx="11029950"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8FDF4-E5F8-45DE-B6E9-D0076376FA5B}">
      <dsp:nvSpPr>
        <dsp:cNvPr id="0" name=""/>
        <dsp:cNvSpPr/>
      </dsp:nvSpPr>
      <dsp:spPr>
        <a:xfrm>
          <a:off x="317827"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8979B-8B83-4A0E-98B5-562C81703EB7}">
      <dsp:nvSpPr>
        <dsp:cNvPr id="0" name=""/>
        <dsp:cNvSpPr/>
      </dsp:nvSpPr>
      <dsp:spPr>
        <a:xfrm>
          <a:off x="1213522" y="449"/>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90000"/>
            </a:lnSpc>
            <a:spcBef>
              <a:spcPct val="0"/>
            </a:spcBef>
            <a:spcAft>
              <a:spcPct val="35000"/>
            </a:spcAft>
            <a:buNone/>
          </a:pPr>
          <a:r>
            <a:rPr lang="en-US" sz="2500" kern="1200" dirty="0"/>
            <a:t>FCFS Scheduling algorithm</a:t>
          </a:r>
        </a:p>
      </dsp:txBody>
      <dsp:txXfrm>
        <a:off x="1213522" y="449"/>
        <a:ext cx="9816427" cy="1050668"/>
      </dsp:txXfrm>
    </dsp:sp>
    <dsp:sp modelId="{560607DB-2BB7-4DC0-88FC-D02C1AC43B6F}">
      <dsp:nvSpPr>
        <dsp:cNvPr id="0" name=""/>
        <dsp:cNvSpPr/>
      </dsp:nvSpPr>
      <dsp:spPr>
        <a:xfrm>
          <a:off x="0" y="1313784"/>
          <a:ext cx="11029950"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541BC6-17E0-4D2B-91DA-C8E5708143F5}">
      <dsp:nvSpPr>
        <dsp:cNvPr id="0" name=""/>
        <dsp:cNvSpPr/>
      </dsp:nvSpPr>
      <dsp:spPr>
        <a:xfrm>
          <a:off x="317827" y="1550185"/>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7164FE-97F1-4000-A594-2D56B587C694}">
      <dsp:nvSpPr>
        <dsp:cNvPr id="0" name=""/>
        <dsp:cNvSpPr/>
      </dsp:nvSpPr>
      <dsp:spPr>
        <a:xfrm>
          <a:off x="1213522" y="1313784"/>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90000"/>
            </a:lnSpc>
            <a:spcBef>
              <a:spcPct val="0"/>
            </a:spcBef>
            <a:spcAft>
              <a:spcPct val="35000"/>
            </a:spcAft>
            <a:buNone/>
          </a:pPr>
          <a:r>
            <a:rPr lang="en-US" sz="2500" kern="1200"/>
            <a:t>LRU page replacement algorithm</a:t>
          </a:r>
        </a:p>
      </dsp:txBody>
      <dsp:txXfrm>
        <a:off x="1213522" y="1313784"/>
        <a:ext cx="9816427" cy="1050668"/>
      </dsp:txXfrm>
    </dsp:sp>
    <dsp:sp modelId="{7A5B9157-F20B-40A9-BEF2-B3C0AD57D16A}">
      <dsp:nvSpPr>
        <dsp:cNvPr id="0" name=""/>
        <dsp:cNvSpPr/>
      </dsp:nvSpPr>
      <dsp:spPr>
        <a:xfrm>
          <a:off x="0" y="2627120"/>
          <a:ext cx="11029950"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9FA1FD-06B3-4207-9B6D-8CC81AEE2EC2}">
      <dsp:nvSpPr>
        <dsp:cNvPr id="0" name=""/>
        <dsp:cNvSpPr/>
      </dsp:nvSpPr>
      <dsp:spPr>
        <a:xfrm>
          <a:off x="317827" y="2863520"/>
          <a:ext cx="577867" cy="577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311FE1-9772-4578-BD8E-C337322836C5}">
      <dsp:nvSpPr>
        <dsp:cNvPr id="0" name=""/>
        <dsp:cNvSpPr/>
      </dsp:nvSpPr>
      <dsp:spPr>
        <a:xfrm>
          <a:off x="1213522" y="2627120"/>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90000"/>
            </a:lnSpc>
            <a:spcBef>
              <a:spcPct val="0"/>
            </a:spcBef>
            <a:spcAft>
              <a:spcPct val="35000"/>
            </a:spcAft>
            <a:buNone/>
          </a:pPr>
          <a:r>
            <a:rPr lang="en-US" sz="2500" kern="1200"/>
            <a:t>Project  Members</a:t>
          </a:r>
        </a:p>
      </dsp:txBody>
      <dsp:txXfrm>
        <a:off x="1213522" y="2627120"/>
        <a:ext cx="9816427" cy="1050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C38C8-C042-4A71-AC1F-2A618D3428A4}">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8FDF4-E5F8-45DE-B6E9-D0076376FA5B}">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8979B-8B83-4A0E-98B5-562C81703EB7}">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What is FCFS?</a:t>
          </a:r>
        </a:p>
      </dsp:txBody>
      <dsp:txXfrm>
        <a:off x="905091" y="3679"/>
        <a:ext cx="6107278" cy="783628"/>
      </dsp:txXfrm>
    </dsp:sp>
    <dsp:sp modelId="{560607DB-2BB7-4DC0-88FC-D02C1AC43B6F}">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541BC6-17E0-4D2B-91DA-C8E5708143F5}">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7164FE-97F1-4000-A594-2D56B587C69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Why is FCFS scheduling algorithm useful?</a:t>
          </a:r>
        </a:p>
      </dsp:txBody>
      <dsp:txXfrm>
        <a:off x="905091" y="983215"/>
        <a:ext cx="6107278" cy="783628"/>
      </dsp:txXfrm>
    </dsp:sp>
    <dsp:sp modelId="{CCBC0425-9835-49C3-802C-A45AA3B34F3C}">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02AC0-F0EA-4BE2-8465-511365DF237C}">
      <dsp:nvSpPr>
        <dsp:cNvPr id="0" name=""/>
        <dsp:cNvSpPr/>
      </dsp:nvSpPr>
      <dsp:spPr>
        <a:xfrm>
          <a:off x="237047" y="2139067"/>
          <a:ext cx="430995" cy="43099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6B1705-F4D2-40DE-ABF6-7451B5D968B5}">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Some disadvantages of FCFS scheduling</a:t>
          </a:r>
        </a:p>
      </dsp:txBody>
      <dsp:txXfrm>
        <a:off x="905091" y="1962751"/>
        <a:ext cx="6107278" cy="783628"/>
      </dsp:txXfrm>
    </dsp:sp>
    <dsp:sp modelId="{C7E37E3E-50C6-4220-BE42-FFF555CA3686}">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8C376F-B2E7-4E2A-B079-98288981CBD8}">
      <dsp:nvSpPr>
        <dsp:cNvPr id="0" name=""/>
        <dsp:cNvSpPr/>
      </dsp:nvSpPr>
      <dsp:spPr>
        <a:xfrm>
          <a:off x="237047" y="3118603"/>
          <a:ext cx="430995" cy="43099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4E1B09-AF7D-458C-A3D9-8C7509986949}">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FCFS implementation using C++</a:t>
          </a:r>
        </a:p>
      </dsp:txBody>
      <dsp:txXfrm>
        <a:off x="905091" y="2942287"/>
        <a:ext cx="6107278" cy="783628"/>
      </dsp:txXfrm>
    </dsp:sp>
    <dsp:sp modelId="{C091D0EB-E14D-4972-93CF-060396E13D68}">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FB464E-C50D-4355-ADA2-258A3FA5266B}">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AA8DA5-3210-47DC-AB27-007B5982F7DF}">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Output sample</a:t>
          </a:r>
        </a:p>
      </dsp:txBody>
      <dsp:txXfrm>
        <a:off x="905091" y="3921823"/>
        <a:ext cx="6107278" cy="7836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C38C8-C042-4A71-AC1F-2A618D3428A4}">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8FDF4-E5F8-45DE-B6E9-D0076376FA5B}">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8979B-8B83-4A0E-98B5-562C81703EB7}">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Tw Cen MT"/>
            </a:rPr>
            <a:t>What is LRU Page Replacement Algorithm?</a:t>
          </a:r>
          <a:endParaRPr lang="en-US" sz="1900" kern="1200" dirty="0"/>
        </a:p>
      </dsp:txBody>
      <dsp:txXfrm>
        <a:off x="905091" y="3679"/>
        <a:ext cx="6107278" cy="783628"/>
      </dsp:txXfrm>
    </dsp:sp>
    <dsp:sp modelId="{560607DB-2BB7-4DC0-88FC-D02C1AC43B6F}">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541BC6-17E0-4D2B-91DA-C8E5708143F5}">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7164FE-97F1-4000-A594-2D56B587C69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Advantages of LRU</a:t>
          </a:r>
        </a:p>
      </dsp:txBody>
      <dsp:txXfrm>
        <a:off x="905091" y="983215"/>
        <a:ext cx="6107278" cy="783628"/>
      </dsp:txXfrm>
    </dsp:sp>
    <dsp:sp modelId="{CCBC0425-9835-49C3-802C-A45AA3B34F3C}">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02AC0-F0EA-4BE2-8465-511365DF237C}">
      <dsp:nvSpPr>
        <dsp:cNvPr id="0" name=""/>
        <dsp:cNvSpPr/>
      </dsp:nvSpPr>
      <dsp:spPr>
        <a:xfrm>
          <a:off x="237047" y="2139067"/>
          <a:ext cx="430995" cy="43099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6B1705-F4D2-40DE-ABF6-7451B5D968B5}">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Disadvantages of LRU</a:t>
          </a:r>
        </a:p>
      </dsp:txBody>
      <dsp:txXfrm>
        <a:off x="905091" y="1962751"/>
        <a:ext cx="6107278" cy="783628"/>
      </dsp:txXfrm>
    </dsp:sp>
    <dsp:sp modelId="{C7E37E3E-50C6-4220-BE42-FFF555CA3686}">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8C376F-B2E7-4E2A-B079-98288981CBD8}">
      <dsp:nvSpPr>
        <dsp:cNvPr id="0" name=""/>
        <dsp:cNvSpPr/>
      </dsp:nvSpPr>
      <dsp:spPr>
        <a:xfrm>
          <a:off x="237047" y="3118603"/>
          <a:ext cx="430995" cy="43099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4E1B09-AF7D-458C-A3D9-8C7509986949}">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LRU implementation using C++</a:t>
          </a:r>
        </a:p>
      </dsp:txBody>
      <dsp:txXfrm>
        <a:off x="905091" y="2942287"/>
        <a:ext cx="6107278" cy="783628"/>
      </dsp:txXfrm>
    </dsp:sp>
    <dsp:sp modelId="{C091D0EB-E14D-4972-93CF-060396E13D68}">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FB464E-C50D-4355-ADA2-258A3FA5266B}">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AA8DA5-3210-47DC-AB27-007B5982F7DF}">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Output sample</a:t>
          </a:r>
        </a:p>
      </dsp:txBody>
      <dsp:txXfrm>
        <a:off x="905091" y="3921823"/>
        <a:ext cx="6107278" cy="7836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31-Dec-21</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31-Dec-21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31-Dec-21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31-Dec-21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31-Dec-21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31-Dec-21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31-Dec-21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31-Dec-21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31-Dec-21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31-Dec-21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31-Dec-21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4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31-Dec-21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pxhere.com/en/photo/1059035" TargetMode="Externa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135602" TargetMode="External"/><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02" t="9091" r="14365" b="-1"/>
          <a:stretch/>
        </p:blipFill>
        <p:spPr>
          <a:xfrm>
            <a:off x="8898" y="10"/>
            <a:ext cx="12191980" cy="6857990"/>
          </a:xfrm>
          <a:prstGeom prst="rect">
            <a:avLst/>
          </a:prstGeom>
        </p:spPr>
      </p:pic>
      <p:grpSp>
        <p:nvGrpSpPr>
          <p:cNvPr id="38" name="Group 37">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9" name="Rectangle 38">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4200" y="2142067"/>
            <a:ext cx="3412067" cy="2971801"/>
          </a:xfrm>
        </p:spPr>
        <p:txBody>
          <a:bodyPr>
            <a:normAutofit fontScale="90000"/>
          </a:bodyPr>
          <a:lstStyle/>
          <a:p>
            <a:br>
              <a:rPr lang="en-US" dirty="0">
                <a:solidFill>
                  <a:schemeClr val="bg1"/>
                </a:solidFill>
              </a:rPr>
            </a:br>
            <a:r>
              <a:rPr lang="en-US" dirty="0" err="1">
                <a:solidFill>
                  <a:schemeClr val="bg1"/>
                </a:solidFill>
              </a:rPr>
              <a:t>fcfs</a:t>
            </a:r>
            <a:r>
              <a:rPr lang="en-US" dirty="0">
                <a:solidFill>
                  <a:schemeClr val="bg1"/>
                </a:solidFill>
              </a:rPr>
              <a:t> scheduling &amp; </a:t>
            </a:r>
            <a:br>
              <a:rPr lang="en-US" dirty="0">
                <a:solidFill>
                  <a:schemeClr val="bg1"/>
                </a:solidFill>
              </a:rPr>
            </a:br>
            <a:r>
              <a:rPr lang="en-US" dirty="0" err="1">
                <a:solidFill>
                  <a:schemeClr val="bg1"/>
                </a:solidFill>
              </a:rPr>
              <a:t>lru</a:t>
            </a:r>
            <a:r>
              <a:rPr lang="en-US" dirty="0">
                <a:solidFill>
                  <a:schemeClr val="bg1"/>
                </a:solidFill>
              </a:rPr>
              <a:t> page replacement</a:t>
            </a:r>
            <a:br>
              <a:rPr lang="en-US" dirty="0">
                <a:solidFill>
                  <a:schemeClr val="bg1"/>
                </a:solidFill>
              </a:rPr>
            </a:br>
            <a:r>
              <a:rPr lang="en-US" dirty="0">
                <a:solidFill>
                  <a:schemeClr val="bg1"/>
                </a:solidFill>
              </a:rPr>
              <a:t>algorithm</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4200" y="5145513"/>
            <a:ext cx="3412067" cy="738820"/>
          </a:xfrm>
        </p:spPr>
        <p:txBody>
          <a:bodyPr>
            <a:normAutofit fontScale="92500" lnSpcReduction="10000"/>
          </a:bodyPr>
          <a:lstStyle/>
          <a:p>
            <a:r>
              <a:rPr lang="en-US" dirty="0">
                <a:solidFill>
                  <a:srgbClr val="75E4F7"/>
                </a:solidFill>
              </a:rPr>
              <a:t>By: </a:t>
            </a:r>
            <a:br>
              <a:rPr lang="en-US" dirty="0">
                <a:solidFill>
                  <a:srgbClr val="75E4F7"/>
                </a:solidFill>
              </a:rPr>
            </a:br>
            <a:r>
              <a:rPr lang="en-US" dirty="0">
                <a:solidFill>
                  <a:srgbClr val="75E4F7"/>
                </a:solidFill>
              </a:rPr>
              <a:t>Sathkeerthi y Agnihothri </a:t>
            </a:r>
            <a:br>
              <a:rPr lang="en-US" dirty="0">
                <a:solidFill>
                  <a:srgbClr val="75E4F7"/>
                </a:solidFill>
              </a:rPr>
            </a:br>
            <a:r>
              <a:rPr lang="en-US" dirty="0">
                <a:solidFill>
                  <a:srgbClr val="75E4F7"/>
                </a:solidFill>
              </a:rPr>
              <a:t>&amp; </a:t>
            </a:r>
            <a:r>
              <a:rPr lang="en-US" dirty="0" err="1">
                <a:solidFill>
                  <a:srgbClr val="75E4F7"/>
                </a:solidFill>
              </a:rPr>
              <a:t>shyam</a:t>
            </a:r>
            <a:r>
              <a:rPr lang="en-US" dirty="0">
                <a:solidFill>
                  <a:srgbClr val="75E4F7"/>
                </a:solidFill>
              </a:rPr>
              <a:t> prasad m</a:t>
            </a:r>
          </a:p>
        </p:txBody>
      </p:sp>
    </p:spTree>
    <p:extLst>
      <p:ext uri="{BB962C8B-B14F-4D97-AF65-F5344CB8AC3E}">
        <p14:creationId xmlns:p14="http://schemas.microsoft.com/office/powerpoint/2010/main" val="148770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E47317D-9DA6-4BB3-ACDA-BE5979F9693D}"/>
              </a:ext>
            </a:extLst>
          </p:cNvPr>
          <p:cNvSpPr>
            <a:spLocks noGrp="1"/>
          </p:cNvSpPr>
          <p:nvPr>
            <p:ph idx="1"/>
          </p:nvPr>
        </p:nvSpPr>
        <p:spPr>
          <a:xfrm>
            <a:off x="6755769" y="755374"/>
            <a:ext cx="4855037" cy="5734878"/>
          </a:xfrm>
          <a:ln>
            <a:noFill/>
          </a:ln>
        </p:spPr>
        <p:style>
          <a:lnRef idx="2">
            <a:schemeClr val="accent3"/>
          </a:lnRef>
          <a:fillRef idx="1001">
            <a:schemeClr val="lt1"/>
          </a:fillRef>
          <a:effectRef idx="0">
            <a:schemeClr val="accent3"/>
          </a:effectRef>
          <a:fontRef idx="minor">
            <a:schemeClr val="dk1"/>
          </a:fontRef>
        </p:style>
        <p:txBody>
          <a:bodyPr anchor="ctr">
            <a:noAutofit/>
          </a:bodyPr>
          <a:lstStyle/>
          <a:p>
            <a:pPr marL="0" indent="0">
              <a:buNone/>
            </a:pPr>
            <a:r>
              <a:rPr lang="en-IN" sz="1400" b="0" dirty="0">
                <a:solidFill>
                  <a:srgbClr val="0000FF"/>
                </a:solidFill>
                <a:effectLst/>
                <a:latin typeface="Consolas Ligaturized" panose="020B0609020204030204" pitchFamily="50" charset="0"/>
              </a:rPr>
              <a:t>	for</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a:solidFill>
                  <a:srgbClr val="098658"/>
                </a:solidFill>
                <a:effectLst/>
                <a:latin typeface="Consolas Ligaturized" panose="020B0609020204030204" pitchFamily="50" charset="0"/>
              </a:rPr>
              <a:t>1</a:t>
            </a:r>
            <a:r>
              <a:rPr lang="en-IN" sz="1400" b="0" dirty="0">
                <a:solidFill>
                  <a:srgbClr val="000000"/>
                </a:solidFill>
                <a:effectLst/>
                <a:latin typeface="Consolas Ligaturized" panose="020B0609020204030204" pitchFamily="50" charset="0"/>
              </a:rPr>
              <a:t>;i&lt;</a:t>
            </a:r>
            <a:r>
              <a:rPr lang="en-IN" sz="1400" b="0" dirty="0" err="1">
                <a:solidFill>
                  <a:srgbClr val="000000"/>
                </a:solidFill>
                <a:effectLst/>
                <a:latin typeface="Consolas Ligaturized" panose="020B0609020204030204" pitchFamily="50" charset="0"/>
              </a:rPr>
              <a:t>n;i</a:t>
            </a:r>
            <a:r>
              <a:rPr lang="en-IN" sz="1400" b="0" dirty="0">
                <a:solidFill>
                  <a:srgbClr val="000000"/>
                </a:solidFill>
                <a:effectLst/>
                <a:latin typeface="Consolas Ligaturized" panose="020B0609020204030204" pitchFamily="50" charset="0"/>
              </a:rPr>
              <a:t>++){</a:t>
            </a:r>
          </a:p>
          <a:p>
            <a:pPr marL="0" indent="0">
              <a:buNone/>
            </a:pPr>
            <a:r>
              <a:rPr lang="en-IN" sz="1400" b="0" dirty="0">
                <a:solidFill>
                  <a:srgbClr val="000000"/>
                </a:solidFill>
                <a:effectLst/>
                <a:latin typeface="Consolas Ligaturized" panose="020B0609020204030204" pitchFamily="50" charset="0"/>
              </a:rPr>
              <a:t>        </a:t>
            </a:r>
            <a:r>
              <a:rPr lang="en-IN" sz="1400" b="0" dirty="0">
                <a:solidFill>
                  <a:srgbClr val="0000FF"/>
                </a:solidFill>
                <a:effectLst/>
                <a:latin typeface="Consolas Ligaturized" panose="020B0609020204030204" pitchFamily="50" charset="0"/>
              </a:rPr>
              <a:t>if</a:t>
            </a:r>
            <a:r>
              <a:rPr lang="en-IN" sz="1400" b="0" dirty="0">
                <a:solidFill>
                  <a:srgbClr val="000000"/>
                </a:solidFill>
                <a:effectLst/>
                <a:latin typeface="Consolas Ligaturized" panose="020B0609020204030204" pitchFamily="50" charset="0"/>
              </a:rPr>
              <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artime</a:t>
            </a:r>
            <a:r>
              <a:rPr lang="en-IN" sz="1400" b="0" dirty="0">
                <a:solidFill>
                  <a:srgbClr val="000000"/>
                </a:solidFill>
                <a:effectLst/>
                <a:latin typeface="Consolas Ligaturized" panose="020B0609020204030204" pitchFamily="50" charset="0"/>
              </a:rPr>
              <a:t>&lt;=process[i-</a:t>
            </a:r>
            <a:r>
              <a:rPr lang="en-IN" sz="1400" b="0" dirty="0">
                <a:solidFill>
                  <a:srgbClr val="098658"/>
                </a:solidFill>
                <a:effectLst/>
                <a:latin typeface="Consolas Ligaturized" panose="020B0609020204030204" pitchFamily="50" charset="0"/>
              </a:rPr>
              <a:t>1</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ct</a:t>
            </a:r>
            <a:r>
              <a:rPr lang="en-IN" sz="1400" b="0" dirty="0">
                <a:solidFill>
                  <a:srgbClr val="000000"/>
                </a:solidFill>
                <a:effectLst/>
                <a:latin typeface="Consolas Ligaturized" panose="020B0609020204030204" pitchFamily="50" charset="0"/>
              </a:rPr>
              <a:t>){</a:t>
            </a:r>
          </a:p>
          <a:p>
            <a:pPr marL="0" indent="0">
              <a:buNone/>
            </a:pPr>
            <a:r>
              <a:rPr lang="en-IN" sz="1400" b="0" dirty="0">
                <a:solidFill>
                  <a:srgbClr val="000000"/>
                </a:solidFill>
                <a:effectLst/>
                <a:latin typeface="Consolas Ligaturized" panose="020B0609020204030204" pitchFamily="50" charset="0"/>
              </a:rPr>
              <a:t>            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ct</a:t>
            </a:r>
            <a:r>
              <a:rPr lang="en-IN" sz="1400" b="0" dirty="0">
                <a:solidFill>
                  <a:srgbClr val="000000"/>
                </a:solidFill>
                <a:effectLst/>
                <a:latin typeface="Consolas Ligaturized" panose="020B0609020204030204" pitchFamily="50" charset="0"/>
              </a:rPr>
              <a:t>=process[i-</a:t>
            </a:r>
            <a:r>
              <a:rPr lang="en-IN" sz="1400" b="0" dirty="0">
                <a:solidFill>
                  <a:srgbClr val="098658"/>
                </a:solidFill>
                <a:effectLst/>
                <a:latin typeface="Consolas Ligaturized" panose="020B0609020204030204" pitchFamily="50" charset="0"/>
              </a:rPr>
              <a:t>1</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ct+process</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bt</a:t>
            </a:r>
            <a:r>
              <a:rPr lang="en-IN" sz="1400" b="0" dirty="0">
                <a:solidFill>
                  <a:srgbClr val="000000"/>
                </a:solidFill>
                <a:effectLst/>
                <a:latin typeface="Consolas Ligaturized" panose="020B0609020204030204" pitchFamily="50" charset="0"/>
              </a:rPr>
              <a:t>;</a:t>
            </a:r>
          </a:p>
          <a:p>
            <a:pPr marL="0" indent="0">
              <a:buNone/>
            </a:pPr>
            <a:r>
              <a:rPr lang="en-IN" sz="1400" dirty="0">
                <a:solidFill>
                  <a:srgbClr val="000000"/>
                </a:solidFill>
                <a:latin typeface="Consolas Ligaturized" panose="020B0609020204030204" pitchFamily="50" charset="0"/>
              </a:rPr>
              <a:t>			</a:t>
            </a:r>
            <a:r>
              <a:rPr lang="en-IN" sz="1400" b="0" dirty="0">
                <a:solidFill>
                  <a:srgbClr val="000000"/>
                </a:solidFill>
                <a:effectLst/>
                <a:latin typeface="Consolas Ligaturized" panose="020B0609020204030204" pitchFamily="50" charset="0"/>
              </a:rPr>
              <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].tat=process[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ct</a:t>
            </a:r>
            <a:r>
              <a:rPr lang="en-IN" sz="1400" b="0" dirty="0">
                <a:solidFill>
                  <a:srgbClr val="000000"/>
                </a:solidFill>
                <a:effectLst/>
                <a:latin typeface="Consolas Ligaturized" panose="020B0609020204030204" pitchFamily="50" charset="0"/>
              </a:rPr>
              <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artime</a:t>
            </a:r>
            <a:r>
              <a:rPr lang="en-IN" sz="1400" b="0" dirty="0">
                <a:solidFill>
                  <a:srgbClr val="000000"/>
                </a:solidFill>
                <a:effectLst/>
                <a:latin typeface="Consolas Ligaturized" panose="020B0609020204030204" pitchFamily="50" charset="0"/>
              </a:rPr>
              <a:t>;</a:t>
            </a:r>
          </a:p>
          <a:p>
            <a:pPr marL="0" indent="0">
              <a:buNone/>
            </a:pPr>
            <a:r>
              <a:rPr lang="en-IN" sz="1400" b="0" dirty="0">
                <a:solidFill>
                  <a:srgbClr val="000000"/>
                </a:solidFill>
                <a:effectLst/>
                <a:latin typeface="Consolas Ligaturized" panose="020B0609020204030204" pitchFamily="50" charset="0"/>
              </a:rPr>
              <a:t>            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wt</a:t>
            </a:r>
            <a:r>
              <a:rPr lang="en-IN" sz="1400" b="0" dirty="0">
                <a:solidFill>
                  <a:srgbClr val="000000"/>
                </a:solidFill>
                <a:effectLst/>
                <a:latin typeface="Consolas Ligaturized" panose="020B0609020204030204" pitchFamily="50" charset="0"/>
              </a:rPr>
              <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].tat-process[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bt</a:t>
            </a:r>
            <a:r>
              <a:rPr lang="en-IN" sz="1400" b="0" dirty="0">
                <a:solidFill>
                  <a:srgbClr val="000000"/>
                </a:solidFill>
                <a:effectLst/>
                <a:latin typeface="Consolas Ligaturized" panose="020B0609020204030204" pitchFamily="50" charset="0"/>
              </a:rPr>
              <a:t>;</a:t>
            </a:r>
          </a:p>
          <a:p>
            <a:pPr marL="0" indent="0">
              <a:buNone/>
            </a:pPr>
            <a:r>
              <a:rPr lang="en-IN" sz="1400" dirty="0">
                <a:solidFill>
                  <a:srgbClr val="000000"/>
                </a:solidFill>
                <a:latin typeface="Consolas Ligaturized" panose="020B0609020204030204" pitchFamily="50" charset="0"/>
              </a:rPr>
              <a:t>		}</a:t>
            </a:r>
            <a:endParaRPr lang="en-IN" sz="1400" b="0" dirty="0">
              <a:solidFill>
                <a:srgbClr val="000000"/>
              </a:solidFill>
              <a:effectLst/>
              <a:latin typeface="Consolas Ligaturized" panose="020B0609020204030204" pitchFamily="50" charset="0"/>
            </a:endParaRPr>
          </a:p>
          <a:p>
            <a:pPr marL="0" indent="0">
              <a:buNone/>
            </a:pPr>
            <a:r>
              <a:rPr lang="en-IN" sz="1400" b="0" dirty="0">
                <a:solidFill>
                  <a:srgbClr val="000000"/>
                </a:solidFill>
                <a:effectLst/>
                <a:latin typeface="Consolas Ligaturized" panose="020B0609020204030204" pitchFamily="50" charset="0"/>
              </a:rPr>
              <a:t>        </a:t>
            </a:r>
            <a:r>
              <a:rPr lang="en-IN" sz="1400" b="0" dirty="0">
                <a:solidFill>
                  <a:srgbClr val="0000FF"/>
                </a:solidFill>
                <a:effectLst/>
                <a:latin typeface="Consolas Ligaturized" panose="020B0609020204030204" pitchFamily="50" charset="0"/>
              </a:rPr>
              <a:t>else</a:t>
            </a:r>
            <a:r>
              <a:rPr lang="en-IN" sz="1400" b="0" dirty="0">
                <a:solidFill>
                  <a:srgbClr val="000000"/>
                </a:solidFill>
                <a:effectLst/>
                <a:latin typeface="Consolas Ligaturized" panose="020B0609020204030204" pitchFamily="50" charset="0"/>
              </a:rPr>
              <a:t> {</a:t>
            </a:r>
          </a:p>
          <a:p>
            <a:pPr marL="0" indent="0">
              <a:buNone/>
            </a:pPr>
            <a:r>
              <a:rPr lang="en-IN" sz="1400" b="0" dirty="0">
                <a:solidFill>
                  <a:srgbClr val="000000"/>
                </a:solidFill>
                <a:effectLst/>
                <a:latin typeface="Consolas Ligaturized" panose="020B0609020204030204" pitchFamily="50" charset="0"/>
              </a:rPr>
              <a:t>            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ct</a:t>
            </a:r>
            <a:r>
              <a:rPr lang="en-IN" sz="1400" b="0" dirty="0">
                <a:solidFill>
                  <a:srgbClr val="000000"/>
                </a:solidFill>
                <a:effectLst/>
                <a:latin typeface="Consolas Ligaturized" panose="020B0609020204030204" pitchFamily="50" charset="0"/>
              </a:rPr>
              <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bt+process</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artime</a:t>
            </a:r>
            <a:r>
              <a:rPr lang="en-IN" sz="1400" b="0" dirty="0">
                <a:solidFill>
                  <a:srgbClr val="000000"/>
                </a:solidFill>
                <a:effectLst/>
                <a:latin typeface="Consolas Ligaturized" panose="020B0609020204030204" pitchFamily="50" charset="0"/>
              </a:rPr>
              <a:t>;</a:t>
            </a:r>
          </a:p>
          <a:p>
            <a:pPr marL="0" indent="0">
              <a:buNone/>
            </a:pPr>
            <a:r>
              <a:rPr lang="en-IN" sz="1400" b="0" dirty="0">
                <a:solidFill>
                  <a:srgbClr val="000000"/>
                </a:solidFill>
                <a:effectLst/>
                <a:latin typeface="Consolas Ligaturized" panose="020B0609020204030204" pitchFamily="50" charset="0"/>
              </a:rPr>
              <a:t>            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].tat=process[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ct</a:t>
            </a:r>
            <a:r>
              <a:rPr lang="en-IN" sz="1400" b="0" dirty="0">
                <a:solidFill>
                  <a:srgbClr val="000000"/>
                </a:solidFill>
                <a:effectLst/>
                <a:latin typeface="Consolas Ligaturized" panose="020B0609020204030204" pitchFamily="50" charset="0"/>
              </a:rPr>
              <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artime</a:t>
            </a:r>
            <a:r>
              <a:rPr lang="en-IN" sz="1400" b="0" dirty="0">
                <a:solidFill>
                  <a:srgbClr val="000000"/>
                </a:solidFill>
                <a:effectLst/>
                <a:latin typeface="Consolas Ligaturized" panose="020B0609020204030204" pitchFamily="50" charset="0"/>
              </a:rPr>
              <a:t>;</a:t>
            </a:r>
          </a:p>
          <a:p>
            <a:pPr marL="0" indent="0">
              <a:buNone/>
            </a:pPr>
            <a:r>
              <a:rPr lang="en-IN" sz="1400" b="0" dirty="0">
                <a:solidFill>
                  <a:srgbClr val="000000"/>
                </a:solidFill>
                <a:effectLst/>
                <a:latin typeface="Consolas Ligaturized" panose="020B0609020204030204" pitchFamily="50" charset="0"/>
              </a:rPr>
              <a:t>            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wt</a:t>
            </a:r>
            <a:r>
              <a:rPr lang="en-IN" sz="1400" b="0" dirty="0">
                <a:solidFill>
                  <a:srgbClr val="000000"/>
                </a:solidFill>
                <a:effectLst/>
                <a:latin typeface="Consolas Ligaturized" panose="020B0609020204030204" pitchFamily="50" charset="0"/>
              </a:rPr>
              <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].tat-process[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bt</a:t>
            </a:r>
            <a:r>
              <a:rPr lang="en-IN" sz="1400" b="0" dirty="0">
                <a:solidFill>
                  <a:srgbClr val="000000"/>
                </a:solidFill>
                <a:effectLst/>
                <a:latin typeface="Consolas Ligaturized" panose="020B0609020204030204" pitchFamily="50" charset="0"/>
              </a:rPr>
              <a:t>;</a:t>
            </a:r>
          </a:p>
          <a:p>
            <a:pPr marL="0" indent="0">
              <a:buNone/>
            </a:pPr>
            <a:r>
              <a:rPr lang="en-IN" sz="1400" b="0" dirty="0">
                <a:solidFill>
                  <a:srgbClr val="000000"/>
                </a:solidFill>
                <a:effectLst/>
                <a:latin typeface="Consolas Ligaturized" panose="020B0609020204030204" pitchFamily="50" charset="0"/>
              </a:rPr>
              <a:t>            </a:t>
            </a:r>
            <a:r>
              <a:rPr lang="en-IN" sz="1400" b="0" dirty="0" err="1">
                <a:solidFill>
                  <a:srgbClr val="000000"/>
                </a:solidFill>
                <a:effectLst/>
                <a:latin typeface="Consolas Ligaturized" panose="020B0609020204030204" pitchFamily="50" charset="0"/>
              </a:rPr>
              <a:t>cpunon</a:t>
            </a:r>
            <a:r>
              <a:rPr lang="en-IN" sz="1400" b="0" dirty="0">
                <a:solidFill>
                  <a:srgbClr val="000000"/>
                </a:solidFill>
                <a:effectLst/>
                <a:latin typeface="Consolas Ligaturized" panose="020B0609020204030204" pitchFamily="50" charset="0"/>
              </a:rPr>
              <a:t>+=process[</a:t>
            </a:r>
            <a:r>
              <a:rPr lang="en-IN" sz="1400" b="0" dirty="0" err="1">
                <a:solidFill>
                  <a:srgbClr val="000000"/>
                </a:solidFill>
                <a:effectLst/>
                <a:latin typeface="Consolas Ligaturized" panose="020B0609020204030204" pitchFamily="50" charset="0"/>
              </a:rPr>
              <a:t>i</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artime</a:t>
            </a:r>
            <a:r>
              <a:rPr lang="en-IN" sz="1400" b="0" dirty="0">
                <a:solidFill>
                  <a:srgbClr val="000000"/>
                </a:solidFill>
                <a:effectLst/>
                <a:latin typeface="Consolas Ligaturized" panose="020B0609020204030204" pitchFamily="50" charset="0"/>
              </a:rPr>
              <a:t>-process[i-</a:t>
            </a:r>
            <a:r>
              <a:rPr lang="en-IN" sz="1400" b="0" dirty="0">
                <a:solidFill>
                  <a:srgbClr val="098658"/>
                </a:solidFill>
                <a:effectLst/>
                <a:latin typeface="Consolas Ligaturized" panose="020B0609020204030204" pitchFamily="50" charset="0"/>
              </a:rPr>
              <a:t>1</a:t>
            </a:r>
            <a:r>
              <a:rPr lang="en-IN" sz="1400" b="0" dirty="0">
                <a:solidFill>
                  <a:srgbClr val="000000"/>
                </a:solidFill>
                <a:effectLst/>
                <a:latin typeface="Consolas Ligaturized" panose="020B0609020204030204" pitchFamily="50" charset="0"/>
              </a:rPr>
              <a:t>].</a:t>
            </a:r>
            <a:r>
              <a:rPr lang="en-IN" sz="1400" b="0" dirty="0" err="1">
                <a:solidFill>
                  <a:srgbClr val="000000"/>
                </a:solidFill>
                <a:effectLst/>
                <a:latin typeface="Consolas Ligaturized" panose="020B0609020204030204" pitchFamily="50" charset="0"/>
              </a:rPr>
              <a:t>ct</a:t>
            </a:r>
            <a:r>
              <a:rPr lang="en-IN" sz="1400" b="0" dirty="0">
                <a:solidFill>
                  <a:srgbClr val="000000"/>
                </a:solidFill>
                <a:effectLst/>
                <a:latin typeface="Consolas Ligaturized" panose="020B0609020204030204" pitchFamily="50" charset="0"/>
              </a:rPr>
              <a:t>;</a:t>
            </a:r>
          </a:p>
          <a:p>
            <a:pPr marL="0" indent="0">
              <a:buNone/>
            </a:pPr>
            <a:r>
              <a:rPr lang="en-IN" sz="1400" b="0" dirty="0">
                <a:solidFill>
                  <a:srgbClr val="000000"/>
                </a:solidFill>
                <a:effectLst/>
                <a:latin typeface="Consolas Ligaturized" panose="020B0609020204030204" pitchFamily="50" charset="0"/>
              </a:rPr>
              <a:t>        }</a:t>
            </a:r>
          </a:p>
          <a:p>
            <a:pPr marL="0" indent="0">
              <a:buNone/>
            </a:pPr>
            <a:r>
              <a:rPr lang="en-IN" sz="1400" b="0" dirty="0">
                <a:solidFill>
                  <a:srgbClr val="000000"/>
                </a:solidFill>
                <a:effectLst/>
                <a:latin typeface="Consolas Ligaturized" panose="020B0609020204030204" pitchFamily="50" charset="0"/>
              </a:rPr>
              <a:t>    }</a:t>
            </a:r>
          </a:p>
        </p:txBody>
      </p:sp>
      <p:sp>
        <p:nvSpPr>
          <p:cNvPr id="9" name="Content Placeholder 2">
            <a:extLst>
              <a:ext uri="{FF2B5EF4-FFF2-40B4-BE49-F238E27FC236}">
                <a16:creationId xmlns:a16="http://schemas.microsoft.com/office/drawing/2014/main" id="{74E0699D-194E-46C2-B6CA-399692201C75}"/>
              </a:ext>
            </a:extLst>
          </p:cNvPr>
          <p:cNvSpPr txBox="1">
            <a:spLocks/>
          </p:cNvSpPr>
          <p:nvPr/>
        </p:nvSpPr>
        <p:spPr>
          <a:xfrm>
            <a:off x="642579" y="847822"/>
            <a:ext cx="4855037" cy="5734878"/>
          </a:xfrm>
          <a:prstGeom prst="rect">
            <a:avLst/>
          </a:prstGeom>
          <a:solidFill>
            <a:srgbClr val="1A3260"/>
          </a:solidFill>
          <a:ln w="57150">
            <a:noFill/>
          </a:ln>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IN" b="0" i="1" dirty="0">
                <a:solidFill>
                  <a:srgbClr val="C792EA"/>
                </a:solidFill>
                <a:effectLst/>
                <a:latin typeface="Consolas Ligaturized" panose="020B0609020204030204" pitchFamily="50" charset="0"/>
              </a:rPr>
              <a:t>	for</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i</a:t>
            </a:r>
            <a:r>
              <a:rPr lang="en-IN" b="0" dirty="0">
                <a:solidFill>
                  <a:srgbClr val="C792EA"/>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;i</a:t>
            </a:r>
            <a:r>
              <a:rPr lang="en-IN" b="0" dirty="0">
                <a:solidFill>
                  <a:srgbClr val="C792EA"/>
                </a:solidFill>
                <a:effectLst/>
                <a:latin typeface="Consolas Ligaturized" panose="020B0609020204030204" pitchFamily="50" charset="0"/>
              </a:rPr>
              <a:t>&lt;</a:t>
            </a:r>
            <a:r>
              <a:rPr lang="en-IN" b="0" dirty="0" err="1">
                <a:solidFill>
                  <a:srgbClr val="D6DEEB"/>
                </a:solidFill>
                <a:effectLst/>
                <a:latin typeface="Consolas Ligaturized" panose="020B0609020204030204" pitchFamily="50" charset="0"/>
              </a:rPr>
              <a:t>n;i</a:t>
            </a:r>
            <a:r>
              <a:rPr lang="en-IN" b="0" dirty="0">
                <a:solidFill>
                  <a:srgbClr val="C792EA"/>
                </a:solidFill>
                <a:effectLst/>
                <a:latin typeface="Consolas Ligaturized" panose="020B0609020204030204" pitchFamily="50" charset="0"/>
              </a:rPr>
              <a:t>++</a:t>
            </a:r>
            <a:r>
              <a:rPr lang="en-IN" b="0" dirty="0">
                <a:solidFill>
                  <a:srgbClr val="D6DEEB"/>
                </a:solidFill>
                <a:effectLst/>
                <a:latin typeface="Consolas Ligaturized" panose="020B0609020204030204" pitchFamily="50" charset="0"/>
              </a:rPr>
              <a:t>){</a:t>
            </a:r>
          </a:p>
          <a:p>
            <a:pPr marL="0" indent="0">
              <a:buNone/>
            </a:pPr>
            <a:r>
              <a:rPr lang="en-IN" b="0" dirty="0">
                <a:solidFill>
                  <a:srgbClr val="D6DEEB"/>
                </a:solidFill>
                <a:effectLst/>
                <a:latin typeface="Consolas Ligaturized" panose="020B0609020204030204" pitchFamily="50" charset="0"/>
              </a:rPr>
              <a:t>        </a:t>
            </a:r>
            <a:r>
              <a:rPr lang="en-IN" b="0" dirty="0" err="1">
                <a:solidFill>
                  <a:srgbClr val="D6DEEB"/>
                </a:solidFill>
                <a:effectLst/>
                <a:latin typeface="Consolas Ligaturized" panose="020B0609020204030204" pitchFamily="50" charset="0"/>
              </a:rPr>
              <a:t>cin</a:t>
            </a:r>
            <a:r>
              <a:rPr lang="en-IN" b="0" dirty="0">
                <a:solidFill>
                  <a:srgbClr val="C792EA"/>
                </a:solidFill>
                <a:effectLst/>
                <a:latin typeface="Consolas Ligaturized" panose="020B0609020204030204" pitchFamily="50" charset="0"/>
              </a:rPr>
              <a:t>&gt;&gt;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i</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pro_id</a:t>
            </a:r>
            <a:r>
              <a:rPr lang="en-IN" b="0" dirty="0">
                <a:solidFill>
                  <a:srgbClr val="D6DEEB"/>
                </a:solidFill>
                <a:effectLst/>
                <a:latin typeface="Consolas Ligaturized" panose="020B0609020204030204" pitchFamily="50" charset="0"/>
              </a:rPr>
              <a:t>;</a:t>
            </a:r>
          </a:p>
          <a:p>
            <a:pPr marL="0" indent="0">
              <a:buNone/>
            </a:pPr>
            <a:r>
              <a:rPr lang="en-IN" b="0" dirty="0">
                <a:solidFill>
                  <a:srgbClr val="D6DEEB"/>
                </a:solidFill>
                <a:effectLst/>
                <a:latin typeface="Consolas Ligaturized" panose="020B0609020204030204" pitchFamily="50" charset="0"/>
              </a:rPr>
              <a:t>        </a:t>
            </a:r>
            <a:r>
              <a:rPr lang="en-IN" b="0" dirty="0" err="1">
                <a:solidFill>
                  <a:srgbClr val="D6DEEB"/>
                </a:solidFill>
                <a:effectLst/>
                <a:latin typeface="Consolas Ligaturized" panose="020B0609020204030204" pitchFamily="50" charset="0"/>
              </a:rPr>
              <a:t>cin</a:t>
            </a:r>
            <a:r>
              <a:rPr lang="en-IN" b="0" dirty="0">
                <a:solidFill>
                  <a:srgbClr val="D6DEEB"/>
                </a:solidFill>
                <a:effectLst/>
                <a:latin typeface="Consolas Ligaturized" panose="020B0609020204030204" pitchFamily="50" charset="0"/>
              </a:rPr>
              <a:t> </a:t>
            </a:r>
            <a:r>
              <a:rPr lang="en-IN" b="0" dirty="0">
                <a:solidFill>
                  <a:srgbClr val="C792EA"/>
                </a:solidFill>
                <a:effectLst/>
                <a:latin typeface="Consolas Ligaturized" panose="020B0609020204030204" pitchFamily="50" charset="0"/>
              </a:rPr>
              <a:t>&gt;&gt;</a:t>
            </a:r>
            <a:r>
              <a:rPr lang="en-IN" b="0" dirty="0">
                <a:solidFill>
                  <a:srgbClr val="D6DEEB"/>
                </a:solidFill>
                <a:effectLst/>
                <a:latin typeface="Consolas Ligaturized" panose="020B0609020204030204" pitchFamily="50" charset="0"/>
              </a:rPr>
              <a:t> </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i</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artime</a:t>
            </a:r>
            <a:r>
              <a:rPr lang="en-IN" b="0" dirty="0">
                <a:solidFill>
                  <a:srgbClr val="D6DEEB"/>
                </a:solidFill>
                <a:effectLst/>
                <a:latin typeface="Consolas Ligaturized" panose="020B0609020204030204" pitchFamily="50" charset="0"/>
              </a:rPr>
              <a:t>;</a:t>
            </a:r>
          </a:p>
          <a:p>
            <a:pPr marL="0" indent="0">
              <a:buNone/>
            </a:pPr>
            <a:r>
              <a:rPr lang="en-IN" b="0" dirty="0">
                <a:solidFill>
                  <a:srgbClr val="D6DEEB"/>
                </a:solidFill>
                <a:effectLst/>
                <a:latin typeface="Consolas Ligaturized" panose="020B0609020204030204" pitchFamily="50" charset="0"/>
              </a:rPr>
              <a:t>        </a:t>
            </a:r>
            <a:r>
              <a:rPr lang="en-IN" b="0" dirty="0" err="1">
                <a:solidFill>
                  <a:srgbClr val="D6DEEB"/>
                </a:solidFill>
                <a:effectLst/>
                <a:latin typeface="Consolas Ligaturized" panose="020B0609020204030204" pitchFamily="50" charset="0"/>
              </a:rPr>
              <a:t>cin</a:t>
            </a:r>
            <a:r>
              <a:rPr lang="en-IN" b="0" dirty="0">
                <a:solidFill>
                  <a:srgbClr val="D6DEEB"/>
                </a:solidFill>
                <a:effectLst/>
                <a:latin typeface="Consolas Ligaturized" panose="020B0609020204030204" pitchFamily="50" charset="0"/>
              </a:rPr>
              <a:t> </a:t>
            </a:r>
            <a:r>
              <a:rPr lang="en-IN" b="0" dirty="0">
                <a:solidFill>
                  <a:srgbClr val="C792EA"/>
                </a:solidFill>
                <a:effectLst/>
                <a:latin typeface="Consolas Ligaturized" panose="020B0609020204030204" pitchFamily="50" charset="0"/>
              </a:rPr>
              <a:t>&gt;&gt;</a:t>
            </a:r>
            <a:r>
              <a:rPr lang="en-IN" b="0" dirty="0">
                <a:solidFill>
                  <a:srgbClr val="D6DEEB"/>
                </a:solidFill>
                <a:effectLst/>
                <a:latin typeface="Consolas Ligaturized" panose="020B0609020204030204" pitchFamily="50" charset="0"/>
              </a:rPr>
              <a:t> </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i</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bt</a:t>
            </a:r>
            <a:r>
              <a:rPr lang="en-IN" b="0" dirty="0">
                <a:solidFill>
                  <a:srgbClr val="D6DEEB"/>
                </a:solidFill>
                <a:effectLst/>
                <a:latin typeface="Consolas Ligaturized" panose="020B0609020204030204" pitchFamily="50" charset="0"/>
              </a:rPr>
              <a:t>;</a:t>
            </a:r>
          </a:p>
          <a:p>
            <a:pPr marL="0" indent="0">
              <a:buNone/>
            </a:pPr>
            <a:r>
              <a:rPr lang="en-IN" b="0" dirty="0">
                <a:solidFill>
                  <a:srgbClr val="D6DEEB"/>
                </a:solidFill>
                <a:effectLst/>
                <a:latin typeface="Consolas Ligaturized" panose="020B0609020204030204" pitchFamily="50" charset="0"/>
              </a:rPr>
              <a:t>    }</a:t>
            </a:r>
          </a:p>
          <a:p>
            <a:pPr marL="0" indent="0">
              <a:buNone/>
            </a:pPr>
            <a:br>
              <a:rPr lang="en-IN" b="0" dirty="0">
                <a:solidFill>
                  <a:srgbClr val="D6DEEB"/>
                </a:solidFill>
                <a:effectLst/>
                <a:latin typeface="Consolas Ligaturized" panose="020B0609020204030204" pitchFamily="50" charset="0"/>
              </a:rPr>
            </a:br>
            <a:r>
              <a:rPr lang="en-IN" b="0" dirty="0">
                <a:solidFill>
                  <a:srgbClr val="D6DEEB"/>
                </a:solidFill>
                <a:effectLst/>
                <a:latin typeface="Consolas Ligaturized" panose="020B0609020204030204" pitchFamily="50" charset="0"/>
              </a:rPr>
              <a:t>    </a:t>
            </a:r>
            <a:r>
              <a:rPr lang="en-IN" b="0" i="1" dirty="0">
                <a:solidFill>
                  <a:srgbClr val="82AAFF"/>
                </a:solidFill>
                <a:effectLst/>
                <a:latin typeface="Consolas Ligaturized" panose="020B0609020204030204" pitchFamily="50" charset="0"/>
              </a:rPr>
              <a:t>sort</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process,process</a:t>
            </a:r>
            <a:r>
              <a:rPr lang="en-IN" b="0" dirty="0" err="1">
                <a:solidFill>
                  <a:srgbClr val="7FDBCA"/>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n,compare</a:t>
            </a:r>
            <a:r>
              <a:rPr lang="en-IN" b="0" dirty="0">
                <a:solidFill>
                  <a:srgbClr val="D6DEEB"/>
                </a:solidFill>
                <a:effectLst/>
                <a:latin typeface="Consolas Ligaturized" panose="020B0609020204030204" pitchFamily="50" charset="0"/>
              </a:rPr>
              <a:t>);</a:t>
            </a:r>
          </a:p>
          <a:p>
            <a:pPr marL="0" indent="0">
              <a:buNone/>
            </a:pPr>
            <a:r>
              <a:rPr lang="en-IN" b="0" i="1" dirty="0">
                <a:solidFill>
                  <a:srgbClr val="637777"/>
                </a:solidFill>
                <a:effectLst/>
                <a:latin typeface="Consolas Ligaturized" panose="020B0609020204030204" pitchFamily="50" charset="0"/>
              </a:rPr>
              <a:t>    </a:t>
            </a:r>
            <a:r>
              <a:rPr lang="en-IN" b="0" dirty="0">
                <a:solidFill>
                  <a:srgbClr val="637777"/>
                </a:solidFill>
                <a:effectLst/>
                <a:latin typeface="Consolas Ligaturized" panose="020B0609020204030204" pitchFamily="50" charset="0"/>
              </a:rPr>
              <a:t>/*</a:t>
            </a:r>
            <a:r>
              <a:rPr lang="en-IN" b="0" i="1" dirty="0">
                <a:solidFill>
                  <a:srgbClr val="637777"/>
                </a:solidFill>
                <a:effectLst/>
                <a:latin typeface="Consolas Ligaturized" panose="020B0609020204030204" pitchFamily="50" charset="0"/>
              </a:rPr>
              <a:t> Sort is a predefined function defined in </a:t>
            </a:r>
            <a:r>
              <a:rPr lang="en-IN" b="0" i="1" dirty="0" err="1">
                <a:solidFill>
                  <a:srgbClr val="637777"/>
                </a:solidFill>
                <a:effectLst/>
                <a:latin typeface="Consolas Ligaturized" panose="020B0609020204030204" pitchFamily="50" charset="0"/>
              </a:rPr>
              <a:t>algorithm.h</a:t>
            </a:r>
            <a:r>
              <a:rPr lang="en-IN" b="0" i="1" dirty="0">
                <a:solidFill>
                  <a:srgbClr val="637777"/>
                </a:solidFill>
                <a:effectLst/>
                <a:latin typeface="Consolas Ligaturized" panose="020B0609020204030204" pitchFamily="50" charset="0"/>
              </a:rPr>
              <a:t> header file,</a:t>
            </a:r>
            <a:endParaRPr lang="en-IN" b="0" dirty="0">
              <a:solidFill>
                <a:srgbClr val="D6DEEB"/>
              </a:solidFill>
              <a:effectLst/>
              <a:latin typeface="Consolas Ligaturized" panose="020B0609020204030204" pitchFamily="50" charset="0"/>
            </a:endParaRPr>
          </a:p>
          <a:p>
            <a:pPr marL="0" indent="0">
              <a:buNone/>
            </a:pPr>
            <a:r>
              <a:rPr lang="en-IN" b="0" i="1" dirty="0">
                <a:solidFill>
                  <a:srgbClr val="637777"/>
                </a:solidFill>
                <a:effectLst/>
                <a:latin typeface="Consolas Ligaturized" panose="020B0609020204030204" pitchFamily="50" charset="0"/>
              </a:rPr>
              <a:t>    it will sort the processes according to their arrival times </a:t>
            </a:r>
            <a:r>
              <a:rPr lang="en-IN" b="0" dirty="0">
                <a:solidFill>
                  <a:srgbClr val="637777"/>
                </a:solidFill>
                <a:effectLst/>
                <a:latin typeface="Consolas Ligaturized" panose="020B0609020204030204" pitchFamily="50" charset="0"/>
              </a:rPr>
              <a:t>*/</a:t>
            </a:r>
            <a:endParaRPr lang="en-IN" b="0" dirty="0">
              <a:solidFill>
                <a:srgbClr val="D6DEEB"/>
              </a:solidFill>
              <a:effectLst/>
              <a:latin typeface="Consolas Ligaturized" panose="020B0609020204030204" pitchFamily="50" charset="0"/>
            </a:endParaRPr>
          </a:p>
          <a:p>
            <a:pPr marL="0" indent="0">
              <a:buNone/>
            </a:pPr>
            <a:br>
              <a:rPr lang="en-IN" b="0" dirty="0">
                <a:solidFill>
                  <a:srgbClr val="D6DEEB"/>
                </a:solidFill>
                <a:effectLst/>
                <a:latin typeface="Consolas Ligaturized" panose="020B0609020204030204" pitchFamily="50" charset="0"/>
              </a:rPr>
            </a:br>
            <a:r>
              <a:rPr lang="en-IN" b="0" dirty="0">
                <a:solidFill>
                  <a:srgbClr val="D6DEEB"/>
                </a:solidFill>
                <a:effectLst/>
                <a:latin typeface="Consolas Ligaturized" panose="020B0609020204030204" pitchFamily="50" charset="0"/>
              </a:rPr>
              <a:t>    </a:t>
            </a:r>
            <a:r>
              <a:rPr lang="en-IN" b="0" dirty="0" err="1">
                <a:solidFill>
                  <a:srgbClr val="D6DEEB"/>
                </a:solidFill>
                <a:effectLst/>
                <a:latin typeface="Consolas Ligaturized" panose="020B0609020204030204" pitchFamily="50" charset="0"/>
              </a:rPr>
              <a:t>cpunon</a:t>
            </a:r>
            <a:r>
              <a:rPr lang="en-IN" b="0" dirty="0">
                <a:solidFill>
                  <a:srgbClr val="C792EA"/>
                </a:solidFill>
                <a:effectLst/>
                <a:latin typeface="Consolas Ligaturized" panose="020B0609020204030204" pitchFamily="50" charset="0"/>
              </a:rPr>
              <a: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a:t>
            </a:r>
            <a:r>
              <a:rPr lang="en-IN" b="0" dirty="0">
                <a:solidFill>
                  <a:srgbClr val="BAEBE2"/>
                </a:solidFill>
                <a:effectLst/>
                <a:latin typeface="Consolas Ligaturized" panose="020B0609020204030204" pitchFamily="50" charset="0"/>
              </a:rPr>
              <a:t>artime</a:t>
            </a:r>
            <a:r>
              <a:rPr lang="en-IN" b="0" dirty="0">
                <a:solidFill>
                  <a:srgbClr val="7FDBCA"/>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a:t>
            </a:r>
          </a:p>
          <a:p>
            <a:pPr marL="0" indent="0">
              <a:buNone/>
            </a:pPr>
            <a:br>
              <a:rPr lang="en-IN" b="0" dirty="0">
                <a:solidFill>
                  <a:srgbClr val="D6DEEB"/>
                </a:solidFill>
                <a:effectLst/>
                <a:latin typeface="Consolas Ligaturized" panose="020B0609020204030204" pitchFamily="50" charset="0"/>
              </a:rPr>
            </a:br>
            <a:r>
              <a:rPr lang="en-IN" b="0" i="1" dirty="0">
                <a:solidFill>
                  <a:srgbClr val="637777"/>
                </a:solidFill>
                <a:effectLst/>
                <a:latin typeface="Consolas Ligaturized" panose="020B0609020204030204" pitchFamily="50" charset="0"/>
              </a:rPr>
              <a:t>    </a:t>
            </a:r>
            <a:r>
              <a:rPr lang="en-IN" b="0" dirty="0">
                <a:solidFill>
                  <a:srgbClr val="637777"/>
                </a:solidFill>
                <a:effectLst/>
                <a:latin typeface="Consolas Ligaturized" panose="020B0609020204030204" pitchFamily="50" charset="0"/>
              </a:rPr>
              <a:t>//</a:t>
            </a:r>
            <a:r>
              <a:rPr lang="en-IN" b="0" i="1" dirty="0">
                <a:solidFill>
                  <a:srgbClr val="637777"/>
                </a:solidFill>
                <a:effectLst/>
                <a:latin typeface="Consolas Ligaturized" panose="020B0609020204030204" pitchFamily="50" charset="0"/>
              </a:rPr>
              <a:t> initial values</a:t>
            </a:r>
            <a:br>
              <a:rPr lang="en-IN" b="0" dirty="0">
                <a:solidFill>
                  <a:srgbClr val="D6DEEB"/>
                </a:solidFill>
                <a:effectLst/>
                <a:latin typeface="Consolas Ligaturized" panose="020B0609020204030204" pitchFamily="50" charset="0"/>
              </a:rPr>
            </a:br>
            <a:r>
              <a:rPr lang="en-IN" b="0" dirty="0">
                <a:solidFill>
                  <a:srgbClr val="D6DEEB"/>
                </a:solidFill>
                <a:effectLst/>
                <a:latin typeface="Consolas Ligaturized" panose="020B0609020204030204" pitchFamily="50" charset="0"/>
              </a:rPr>
              <a:t>    </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ct</a:t>
            </a:r>
            <a:r>
              <a:rPr lang="en-IN" b="0" dirty="0">
                <a:solidFill>
                  <a:srgbClr val="C792EA"/>
                </a:solidFill>
                <a:effectLst/>
                <a:latin typeface="Consolas Ligaturized" panose="020B0609020204030204" pitchFamily="50" charset="0"/>
              </a:rPr>
              <a: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artime</a:t>
            </a:r>
            <a:r>
              <a:rPr lang="en-IN" b="0" dirty="0" err="1">
                <a:solidFill>
                  <a:srgbClr val="7FDBCA"/>
                </a:solidFill>
                <a:effectLst/>
                <a:latin typeface="Consolas Ligaturized" panose="020B0609020204030204" pitchFamily="50" charset="0"/>
              </a:rPr>
              <a:t>+</a:t>
            </a:r>
            <a:r>
              <a:rPr lang="en-IN" b="0" dirty="0" err="1">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bt</a:t>
            </a:r>
            <a:r>
              <a:rPr lang="en-IN" b="0" dirty="0">
                <a:solidFill>
                  <a:srgbClr val="D6DEEB"/>
                </a:solidFill>
                <a:effectLst/>
                <a:latin typeface="Consolas Ligaturized" panose="020B0609020204030204" pitchFamily="50" charset="0"/>
              </a:rPr>
              <a:t>;</a:t>
            </a:r>
          </a:p>
          <a:p>
            <a:pPr marL="0" indent="0">
              <a:buNone/>
            </a:pPr>
            <a:r>
              <a:rPr lang="en-IN" b="0" dirty="0">
                <a:solidFill>
                  <a:srgbClr val="D6DEEB"/>
                </a:solidFill>
                <a:effectLst/>
                <a:latin typeface="Consolas Ligaturized" panose="020B0609020204030204" pitchFamily="50" charset="0"/>
              </a:rPr>
              <a:t>    </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a:t>
            </a:r>
            <a:r>
              <a:rPr lang="en-IN" b="0" dirty="0">
                <a:solidFill>
                  <a:srgbClr val="BAEBE2"/>
                </a:solidFill>
                <a:effectLst/>
                <a:latin typeface="Consolas Ligaturized" panose="020B0609020204030204" pitchFamily="50" charset="0"/>
              </a:rPr>
              <a:t>tat</a:t>
            </a:r>
            <a:r>
              <a:rPr lang="en-IN" b="0" dirty="0">
                <a:solidFill>
                  <a:srgbClr val="C792EA"/>
                </a:solidFill>
                <a:effectLst/>
                <a:latin typeface="Consolas Ligaturized" panose="020B0609020204030204" pitchFamily="50" charset="0"/>
              </a:rPr>
              <a: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ct</a:t>
            </a:r>
            <a:r>
              <a:rPr lang="en-IN" b="0" dirty="0">
                <a:solidFill>
                  <a:srgbClr val="7FDBCA"/>
                </a:solidFill>
                <a:effectLst/>
                <a:latin typeface="Consolas Ligaturized" panose="020B0609020204030204" pitchFamily="50" charset="0"/>
              </a:rPr>
              <a: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artime</a:t>
            </a:r>
            <a:r>
              <a:rPr lang="en-IN" b="0" dirty="0">
                <a:solidFill>
                  <a:srgbClr val="D6DEEB"/>
                </a:solidFill>
                <a:effectLst/>
                <a:latin typeface="Consolas Ligaturized" panose="020B0609020204030204" pitchFamily="50" charset="0"/>
              </a:rPr>
              <a:t>;</a:t>
            </a:r>
          </a:p>
          <a:p>
            <a:pPr marL="0" indent="0">
              <a:buNone/>
            </a:pPr>
            <a:r>
              <a:rPr lang="en-IN" b="0" dirty="0">
                <a:solidFill>
                  <a:srgbClr val="D6DEEB"/>
                </a:solidFill>
                <a:effectLst/>
                <a:latin typeface="Consolas Ligaturized" panose="020B0609020204030204" pitchFamily="50" charset="0"/>
              </a:rPr>
              <a:t>    </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wt</a:t>
            </a:r>
            <a:r>
              <a:rPr lang="en-IN" b="0" dirty="0">
                <a:solidFill>
                  <a:srgbClr val="C792EA"/>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a:t>
            </a:r>
          </a:p>
        </p:txBody>
      </p:sp>
    </p:spTree>
    <p:extLst>
      <p:ext uri="{BB962C8B-B14F-4D97-AF65-F5344CB8AC3E}">
        <p14:creationId xmlns:p14="http://schemas.microsoft.com/office/powerpoint/2010/main" val="104504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250"/>
                                        <p:tgtEl>
                                          <p:spTgt spid="9">
                                            <p:bg/>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50"/>
                                        <p:tgtEl>
                                          <p:spTgt spid="9">
                                            <p:txEl>
                                              <p:pRg st="3" end="3"/>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250"/>
                                        <p:tgtEl>
                                          <p:spTgt spid="9">
                                            <p:txEl>
                                              <p:pRg st="4" end="4"/>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250"/>
                                        <p:tgtEl>
                                          <p:spTgt spid="9">
                                            <p:txEl>
                                              <p:pRg st="5" end="5"/>
                                            </p:tx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250"/>
                                        <p:tgtEl>
                                          <p:spTgt spid="9">
                                            <p:txEl>
                                              <p:pRg st="6" end="6"/>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animEffect transition="in" filter="fade">
                                      <p:cBhvr>
                                        <p:cTn id="39" dur="250"/>
                                        <p:tgtEl>
                                          <p:spTgt spid="9">
                                            <p:txEl>
                                              <p:pRg st="7" end="7"/>
                                            </p:tx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Effect transition="in" filter="fade">
                                      <p:cBhvr>
                                        <p:cTn id="43" dur="250"/>
                                        <p:tgtEl>
                                          <p:spTgt spid="9">
                                            <p:txEl>
                                              <p:pRg st="8" end="8"/>
                                            </p:tx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250"/>
                                        <p:tgtEl>
                                          <p:spTgt spid="9">
                                            <p:txEl>
                                              <p:pRg st="9" end="9"/>
                                            </p:txEl>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9">
                                            <p:txEl>
                                              <p:pRg st="10" end="10"/>
                                            </p:txEl>
                                          </p:spTgt>
                                        </p:tgtEl>
                                        <p:attrNameLst>
                                          <p:attrName>style.visibility</p:attrName>
                                        </p:attrNameLst>
                                      </p:cBhvr>
                                      <p:to>
                                        <p:strVal val="visible"/>
                                      </p:to>
                                    </p:set>
                                    <p:animEffect transition="in" filter="fade">
                                      <p:cBhvr>
                                        <p:cTn id="51" dur="250"/>
                                        <p:tgtEl>
                                          <p:spTgt spid="9">
                                            <p:txEl>
                                              <p:pRg st="10" end="10"/>
                                            </p:txEl>
                                          </p:spTgt>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9">
                                            <p:txEl>
                                              <p:pRg st="11" end="11"/>
                                            </p:txEl>
                                          </p:spTgt>
                                        </p:tgtEl>
                                        <p:attrNameLst>
                                          <p:attrName>style.visibility</p:attrName>
                                        </p:attrNameLst>
                                      </p:cBhvr>
                                      <p:to>
                                        <p:strVal val="visible"/>
                                      </p:to>
                                    </p:set>
                                    <p:animEffect transition="in" filter="fade">
                                      <p:cBhvr>
                                        <p:cTn id="55" dur="250"/>
                                        <p:tgtEl>
                                          <p:spTgt spid="9">
                                            <p:txEl>
                                              <p:pRg st="11" end="11"/>
                                            </p:txEl>
                                          </p:spTgt>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3">
                                            <p:bg/>
                                          </p:spTgt>
                                        </p:tgtEl>
                                        <p:attrNameLst>
                                          <p:attrName>style.visibility</p:attrName>
                                        </p:attrNameLst>
                                      </p:cBhvr>
                                      <p:to>
                                        <p:strVal val="visible"/>
                                      </p:to>
                                    </p:set>
                                    <p:animEffect transition="in" filter="fade">
                                      <p:cBhvr>
                                        <p:cTn id="59" dur="250"/>
                                        <p:tgtEl>
                                          <p:spTgt spid="3">
                                            <p:bg/>
                                          </p:spTgt>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3">
                                            <p:txEl>
                                              <p:pRg st="0" end="0"/>
                                            </p:txEl>
                                          </p:spTgt>
                                        </p:tgtEl>
                                        <p:attrNameLst>
                                          <p:attrName>style.visibility</p:attrName>
                                        </p:attrNameLst>
                                      </p:cBhvr>
                                      <p:to>
                                        <p:strVal val="visible"/>
                                      </p:to>
                                    </p:set>
                                    <p:animEffect transition="in" filter="fade">
                                      <p:cBhvr>
                                        <p:cTn id="63" dur="250"/>
                                        <p:tgtEl>
                                          <p:spTgt spid="3">
                                            <p:txEl>
                                              <p:pRg st="0" end="0"/>
                                            </p:txEl>
                                          </p:spTgt>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3">
                                            <p:txEl>
                                              <p:pRg st="1" end="1"/>
                                            </p:txEl>
                                          </p:spTgt>
                                        </p:tgtEl>
                                        <p:attrNameLst>
                                          <p:attrName>style.visibility</p:attrName>
                                        </p:attrNameLst>
                                      </p:cBhvr>
                                      <p:to>
                                        <p:strVal val="visible"/>
                                      </p:to>
                                    </p:set>
                                    <p:animEffect transition="in" filter="fade">
                                      <p:cBhvr>
                                        <p:cTn id="67" dur="250"/>
                                        <p:tgtEl>
                                          <p:spTgt spid="3">
                                            <p:txEl>
                                              <p:pRg st="1" end="1"/>
                                            </p:txEl>
                                          </p:spTgt>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fade">
                                      <p:cBhvr>
                                        <p:cTn id="71" dur="250"/>
                                        <p:tgtEl>
                                          <p:spTgt spid="3">
                                            <p:txEl>
                                              <p:pRg st="2" end="2"/>
                                            </p:txEl>
                                          </p:spTgt>
                                        </p:tgtEl>
                                      </p:cBhvr>
                                    </p:animEffect>
                                  </p:childTnLst>
                                </p:cTn>
                              </p:par>
                            </p:childTnLst>
                          </p:cTn>
                        </p:par>
                        <p:par>
                          <p:cTn id="72" fill="hold">
                            <p:stCondLst>
                              <p:cond delay="4250"/>
                            </p:stCondLst>
                            <p:childTnLst>
                              <p:par>
                                <p:cTn id="73" presetID="10" presetClass="entr" presetSubtype="0" fill="hold" grpId="0" nodeType="afterEffect">
                                  <p:stCondLst>
                                    <p:cond delay="0"/>
                                  </p:stCondLst>
                                  <p:childTnLst>
                                    <p:set>
                                      <p:cBhvr>
                                        <p:cTn id="74" dur="1" fill="hold">
                                          <p:stCondLst>
                                            <p:cond delay="0"/>
                                          </p:stCondLst>
                                        </p:cTn>
                                        <p:tgtEl>
                                          <p:spTgt spid="3">
                                            <p:txEl>
                                              <p:pRg st="3" end="3"/>
                                            </p:txEl>
                                          </p:spTgt>
                                        </p:tgtEl>
                                        <p:attrNameLst>
                                          <p:attrName>style.visibility</p:attrName>
                                        </p:attrNameLst>
                                      </p:cBhvr>
                                      <p:to>
                                        <p:strVal val="visible"/>
                                      </p:to>
                                    </p:set>
                                    <p:animEffect transition="in" filter="fade">
                                      <p:cBhvr>
                                        <p:cTn id="75" dur="250"/>
                                        <p:tgtEl>
                                          <p:spTgt spid="3">
                                            <p:txEl>
                                              <p:pRg st="3" end="3"/>
                                            </p:txEl>
                                          </p:spTgt>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fade">
                                      <p:cBhvr>
                                        <p:cTn id="79" dur="250"/>
                                        <p:tgtEl>
                                          <p:spTgt spid="3">
                                            <p:txEl>
                                              <p:pRg st="4" end="4"/>
                                            </p:txEl>
                                          </p:spTgt>
                                        </p:tgtEl>
                                      </p:cBhvr>
                                    </p:animEffect>
                                  </p:childTnLst>
                                </p:cTn>
                              </p:par>
                            </p:childTnLst>
                          </p:cTn>
                        </p:par>
                        <p:par>
                          <p:cTn id="80" fill="hold">
                            <p:stCondLst>
                              <p:cond delay="4750"/>
                            </p:stCondLst>
                            <p:childTnLst>
                              <p:par>
                                <p:cTn id="81" presetID="10" presetClass="entr" presetSubtype="0" fill="hold" grpId="0" nodeType="afterEffect">
                                  <p:stCondLst>
                                    <p:cond delay="0"/>
                                  </p:stCondLst>
                                  <p:childTnLst>
                                    <p:set>
                                      <p:cBhvr>
                                        <p:cTn id="82" dur="1" fill="hold">
                                          <p:stCondLst>
                                            <p:cond delay="0"/>
                                          </p:stCondLst>
                                        </p:cTn>
                                        <p:tgtEl>
                                          <p:spTgt spid="3">
                                            <p:txEl>
                                              <p:pRg st="5" end="5"/>
                                            </p:txEl>
                                          </p:spTgt>
                                        </p:tgtEl>
                                        <p:attrNameLst>
                                          <p:attrName>style.visibility</p:attrName>
                                        </p:attrNameLst>
                                      </p:cBhvr>
                                      <p:to>
                                        <p:strVal val="visible"/>
                                      </p:to>
                                    </p:set>
                                    <p:animEffect transition="in" filter="fade">
                                      <p:cBhvr>
                                        <p:cTn id="83" dur="250"/>
                                        <p:tgtEl>
                                          <p:spTgt spid="3">
                                            <p:txEl>
                                              <p:pRg st="5" end="5"/>
                                            </p:txEl>
                                          </p:spTgt>
                                        </p:tgtEl>
                                      </p:cBhvr>
                                    </p:animEffect>
                                  </p:childTnLst>
                                </p:cTn>
                              </p:par>
                            </p:childTnLst>
                          </p:cTn>
                        </p:par>
                        <p:par>
                          <p:cTn id="84" fill="hold">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3">
                                            <p:txEl>
                                              <p:pRg st="6" end="6"/>
                                            </p:txEl>
                                          </p:spTgt>
                                        </p:tgtEl>
                                        <p:attrNameLst>
                                          <p:attrName>style.visibility</p:attrName>
                                        </p:attrNameLst>
                                      </p:cBhvr>
                                      <p:to>
                                        <p:strVal val="visible"/>
                                      </p:to>
                                    </p:set>
                                    <p:animEffect transition="in" filter="fade">
                                      <p:cBhvr>
                                        <p:cTn id="87" dur="250"/>
                                        <p:tgtEl>
                                          <p:spTgt spid="3">
                                            <p:txEl>
                                              <p:pRg st="6" end="6"/>
                                            </p:txEl>
                                          </p:spTgt>
                                        </p:tgtEl>
                                      </p:cBhvr>
                                    </p:animEffect>
                                  </p:childTnLst>
                                </p:cTn>
                              </p:par>
                            </p:childTnLst>
                          </p:cTn>
                        </p:par>
                        <p:par>
                          <p:cTn id="88" fill="hold">
                            <p:stCondLst>
                              <p:cond delay="5250"/>
                            </p:stCondLst>
                            <p:childTnLst>
                              <p:par>
                                <p:cTn id="89" presetID="10" presetClass="entr" presetSubtype="0" fill="hold" grpId="0" nodeType="after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animEffect transition="in" filter="fade">
                                      <p:cBhvr>
                                        <p:cTn id="91" dur="250"/>
                                        <p:tgtEl>
                                          <p:spTgt spid="3">
                                            <p:txEl>
                                              <p:pRg st="7" end="7"/>
                                            </p:txEl>
                                          </p:spTgt>
                                        </p:tgtEl>
                                      </p:cBhvr>
                                    </p:animEffect>
                                  </p:childTnLst>
                                </p:cTn>
                              </p:par>
                            </p:childTnLst>
                          </p:cTn>
                        </p:par>
                        <p:par>
                          <p:cTn id="92" fill="hold">
                            <p:stCondLst>
                              <p:cond delay="5500"/>
                            </p:stCondLst>
                            <p:childTnLst>
                              <p:par>
                                <p:cTn id="93" presetID="10" presetClass="entr" presetSubtype="0" fill="hold" grpId="0" nodeType="afterEffect">
                                  <p:stCondLst>
                                    <p:cond delay="0"/>
                                  </p:stCondLst>
                                  <p:childTnLst>
                                    <p:set>
                                      <p:cBhvr>
                                        <p:cTn id="94" dur="1" fill="hold">
                                          <p:stCondLst>
                                            <p:cond delay="0"/>
                                          </p:stCondLst>
                                        </p:cTn>
                                        <p:tgtEl>
                                          <p:spTgt spid="3">
                                            <p:txEl>
                                              <p:pRg st="8" end="8"/>
                                            </p:txEl>
                                          </p:spTgt>
                                        </p:tgtEl>
                                        <p:attrNameLst>
                                          <p:attrName>style.visibility</p:attrName>
                                        </p:attrNameLst>
                                      </p:cBhvr>
                                      <p:to>
                                        <p:strVal val="visible"/>
                                      </p:to>
                                    </p:set>
                                    <p:animEffect transition="in" filter="fade">
                                      <p:cBhvr>
                                        <p:cTn id="95" dur="250"/>
                                        <p:tgtEl>
                                          <p:spTgt spid="3">
                                            <p:txEl>
                                              <p:pRg st="8" end="8"/>
                                            </p:txEl>
                                          </p:spTgt>
                                        </p:tgtEl>
                                      </p:cBhvr>
                                    </p:animEffect>
                                  </p:childTnLst>
                                </p:cTn>
                              </p:par>
                            </p:childTnLst>
                          </p:cTn>
                        </p:par>
                        <p:par>
                          <p:cTn id="96" fill="hold">
                            <p:stCondLst>
                              <p:cond delay="5750"/>
                            </p:stCondLst>
                            <p:childTnLst>
                              <p:par>
                                <p:cTn id="97" presetID="10" presetClass="entr" presetSubtype="0" fill="hold" grpId="0" nodeType="afterEffect">
                                  <p:stCondLst>
                                    <p:cond delay="0"/>
                                  </p:stCondLst>
                                  <p:childTnLst>
                                    <p:set>
                                      <p:cBhvr>
                                        <p:cTn id="98" dur="1" fill="hold">
                                          <p:stCondLst>
                                            <p:cond delay="0"/>
                                          </p:stCondLst>
                                        </p:cTn>
                                        <p:tgtEl>
                                          <p:spTgt spid="3">
                                            <p:txEl>
                                              <p:pRg st="9" end="9"/>
                                            </p:txEl>
                                          </p:spTgt>
                                        </p:tgtEl>
                                        <p:attrNameLst>
                                          <p:attrName>style.visibility</p:attrName>
                                        </p:attrNameLst>
                                      </p:cBhvr>
                                      <p:to>
                                        <p:strVal val="visible"/>
                                      </p:to>
                                    </p:set>
                                    <p:animEffect transition="in" filter="fade">
                                      <p:cBhvr>
                                        <p:cTn id="99" dur="250"/>
                                        <p:tgtEl>
                                          <p:spTgt spid="3">
                                            <p:txEl>
                                              <p:pRg st="9" end="9"/>
                                            </p:txEl>
                                          </p:spTgt>
                                        </p:tgtEl>
                                      </p:cBhvr>
                                    </p:animEffect>
                                  </p:childTnLst>
                                </p:cTn>
                              </p:par>
                            </p:childTnLst>
                          </p:cTn>
                        </p:par>
                        <p:par>
                          <p:cTn id="100" fill="hold">
                            <p:stCondLst>
                              <p:cond delay="6000"/>
                            </p:stCondLst>
                            <p:childTnLst>
                              <p:par>
                                <p:cTn id="101" presetID="10" presetClass="entr" presetSubtype="0" fill="hold" grpId="0" nodeType="afterEffect">
                                  <p:stCondLst>
                                    <p:cond delay="0"/>
                                  </p:stCondLst>
                                  <p:childTnLst>
                                    <p:set>
                                      <p:cBhvr>
                                        <p:cTn id="102" dur="1" fill="hold">
                                          <p:stCondLst>
                                            <p:cond delay="0"/>
                                          </p:stCondLst>
                                        </p:cTn>
                                        <p:tgtEl>
                                          <p:spTgt spid="3">
                                            <p:txEl>
                                              <p:pRg st="10" end="10"/>
                                            </p:txEl>
                                          </p:spTgt>
                                        </p:tgtEl>
                                        <p:attrNameLst>
                                          <p:attrName>style.visibility</p:attrName>
                                        </p:attrNameLst>
                                      </p:cBhvr>
                                      <p:to>
                                        <p:strVal val="visible"/>
                                      </p:to>
                                    </p:set>
                                    <p:animEffect transition="in" filter="fade">
                                      <p:cBhvr>
                                        <p:cTn id="103" dur="250"/>
                                        <p:tgtEl>
                                          <p:spTgt spid="3">
                                            <p:txEl>
                                              <p:pRg st="10" end="10"/>
                                            </p:txEl>
                                          </p:spTgt>
                                        </p:tgtEl>
                                      </p:cBhvr>
                                    </p:animEffect>
                                  </p:childTnLst>
                                </p:cTn>
                              </p:par>
                            </p:childTnLst>
                          </p:cTn>
                        </p:par>
                        <p:par>
                          <p:cTn id="104" fill="hold">
                            <p:stCondLst>
                              <p:cond delay="6250"/>
                            </p:stCondLst>
                            <p:childTnLst>
                              <p:par>
                                <p:cTn id="105" presetID="10" presetClass="entr" presetSubtype="0" fill="hold" grpId="0" nodeType="afterEffect">
                                  <p:stCondLst>
                                    <p:cond delay="0"/>
                                  </p:stCondLst>
                                  <p:childTnLst>
                                    <p:set>
                                      <p:cBhvr>
                                        <p:cTn id="106" dur="1" fill="hold">
                                          <p:stCondLst>
                                            <p:cond delay="0"/>
                                          </p:stCondLst>
                                        </p:cTn>
                                        <p:tgtEl>
                                          <p:spTgt spid="3">
                                            <p:txEl>
                                              <p:pRg st="11" end="11"/>
                                            </p:txEl>
                                          </p:spTgt>
                                        </p:tgtEl>
                                        <p:attrNameLst>
                                          <p:attrName>style.visibility</p:attrName>
                                        </p:attrNameLst>
                                      </p:cBhvr>
                                      <p:to>
                                        <p:strVal val="visible"/>
                                      </p:to>
                                    </p:set>
                                    <p:animEffect transition="in" filter="fade">
                                      <p:cBhvr>
                                        <p:cTn id="107" dur="250"/>
                                        <p:tgtEl>
                                          <p:spTgt spid="3">
                                            <p:txEl>
                                              <p:pRg st="11" end="11"/>
                                            </p:txEl>
                                          </p:spTgt>
                                        </p:tgtEl>
                                      </p:cBhvr>
                                    </p:animEffect>
                                  </p:childTnLst>
                                </p:cTn>
                              </p:par>
                            </p:childTnLst>
                          </p:cTn>
                        </p:par>
                        <p:par>
                          <p:cTn id="108" fill="hold">
                            <p:stCondLst>
                              <p:cond delay="6500"/>
                            </p:stCondLst>
                            <p:childTnLst>
                              <p:par>
                                <p:cTn id="109" presetID="10" presetClass="entr" presetSubtype="0" fill="hold" grpId="0" nodeType="afterEffect">
                                  <p:stCondLst>
                                    <p:cond delay="0"/>
                                  </p:stCondLst>
                                  <p:childTnLst>
                                    <p:set>
                                      <p:cBhvr>
                                        <p:cTn id="110" dur="1" fill="hold">
                                          <p:stCondLst>
                                            <p:cond delay="0"/>
                                          </p:stCondLst>
                                        </p:cTn>
                                        <p:tgtEl>
                                          <p:spTgt spid="3">
                                            <p:txEl>
                                              <p:pRg st="12" end="12"/>
                                            </p:txEl>
                                          </p:spTgt>
                                        </p:tgtEl>
                                        <p:attrNameLst>
                                          <p:attrName>style.visibility</p:attrName>
                                        </p:attrNameLst>
                                      </p:cBhvr>
                                      <p:to>
                                        <p:strVal val="visible"/>
                                      </p:to>
                                    </p:set>
                                    <p:animEffect transition="in" filter="fade">
                                      <p:cBhvr>
                                        <p:cTn id="111" dur="25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E47317D-9DA6-4BB3-ACDA-BE5979F9693D}"/>
              </a:ext>
            </a:extLst>
          </p:cNvPr>
          <p:cNvSpPr>
            <a:spLocks noGrp="1"/>
          </p:cNvSpPr>
          <p:nvPr>
            <p:ph idx="1"/>
          </p:nvPr>
        </p:nvSpPr>
        <p:spPr>
          <a:xfrm>
            <a:off x="6755769" y="755374"/>
            <a:ext cx="4855037" cy="5734878"/>
          </a:xfrm>
          <a:ln>
            <a:noFill/>
          </a:ln>
        </p:spPr>
        <p:style>
          <a:lnRef idx="2">
            <a:schemeClr val="accent3"/>
          </a:lnRef>
          <a:fillRef idx="1001">
            <a:schemeClr val="lt1"/>
          </a:fillRef>
          <a:effectRef idx="0">
            <a:schemeClr val="accent3"/>
          </a:effectRef>
          <a:fontRef idx="minor">
            <a:schemeClr val="dk1"/>
          </a:fontRef>
        </p:style>
        <p:txBody>
          <a:bodyPr anchor="ctr">
            <a:noAutofit/>
          </a:bodyPr>
          <a:lstStyle/>
          <a:p>
            <a:pPr marL="0" indent="0">
              <a:buNone/>
            </a:pPr>
            <a:r>
              <a:rPr lang="en-IN" b="0" dirty="0">
                <a:solidFill>
                  <a:srgbClr val="000000"/>
                </a:solidFill>
                <a:effectLst/>
                <a:latin typeface="Consolas Ligaturized" panose="020B0609020204030204" pitchFamily="50" charset="0"/>
              </a:rPr>
              <a:t>		total_tat += process[</a:t>
            </a:r>
            <a:r>
              <a:rPr lang="en-IN" b="0" dirty="0" err="1">
                <a:solidFill>
                  <a:srgbClr val="000000"/>
                </a:solidFill>
                <a:effectLst/>
                <a:latin typeface="Consolas Ligaturized" panose="020B0609020204030204" pitchFamily="50" charset="0"/>
              </a:rPr>
              <a:t>i</a:t>
            </a:r>
            <a:r>
              <a:rPr lang="en-IN" b="0" dirty="0">
                <a:solidFill>
                  <a:srgbClr val="000000"/>
                </a:solidFill>
                <a:effectLst/>
                <a:latin typeface="Consolas Ligaturized" panose="020B0609020204030204" pitchFamily="50" charset="0"/>
              </a:rPr>
              <a:t>].tat;</a:t>
            </a:r>
          </a:p>
          <a:p>
            <a:pPr marL="0" indent="0">
              <a:buNone/>
            </a:pPr>
            <a:r>
              <a:rPr lang="en-IN" b="0" dirty="0">
                <a:solidFill>
                  <a:srgbClr val="000000"/>
                </a:solidFill>
                <a:effectLst/>
                <a:latin typeface="Consolas Ligaturized" panose="020B0609020204030204" pitchFamily="50" charset="0"/>
              </a:rPr>
              <a:t>        </a:t>
            </a:r>
            <a:r>
              <a:rPr lang="en-IN" b="0" dirty="0" err="1">
                <a:solidFill>
                  <a:srgbClr val="000000"/>
                </a:solidFill>
                <a:effectLst/>
                <a:latin typeface="Consolas Ligaturized" panose="020B0609020204030204" pitchFamily="50" charset="0"/>
              </a:rPr>
              <a:t>total_wt</a:t>
            </a:r>
            <a:r>
              <a:rPr lang="en-IN" b="0" dirty="0">
                <a:solidFill>
                  <a:srgbClr val="000000"/>
                </a:solidFill>
                <a:effectLst/>
                <a:latin typeface="Consolas Ligaturized" panose="020B0609020204030204" pitchFamily="50" charset="0"/>
              </a:rPr>
              <a:t> += process[</a:t>
            </a:r>
            <a:r>
              <a:rPr lang="en-IN" b="0" dirty="0" err="1">
                <a:solidFill>
                  <a:srgbClr val="000000"/>
                </a:solidFill>
                <a:effectLst/>
                <a:latin typeface="Consolas Ligaturized" panose="020B0609020204030204" pitchFamily="50" charset="0"/>
              </a:rPr>
              <a:t>i</a:t>
            </a:r>
            <a:r>
              <a:rPr lang="en-IN" b="0" dirty="0">
                <a:solidFill>
                  <a:srgbClr val="000000"/>
                </a:solidFill>
                <a:effectLst/>
                <a:latin typeface="Consolas Ligaturized" panose="020B0609020204030204" pitchFamily="50" charset="0"/>
              </a:rPr>
              <a:t>].</a:t>
            </a:r>
            <a:r>
              <a:rPr lang="en-IN" b="0" dirty="0" err="1">
                <a:solidFill>
                  <a:srgbClr val="000000"/>
                </a:solidFill>
                <a:effectLst/>
                <a:latin typeface="Consolas Ligaturized" panose="020B0609020204030204" pitchFamily="50" charset="0"/>
              </a:rPr>
              <a:t>wt</a:t>
            </a:r>
            <a:r>
              <a:rPr lang="en-IN" b="0" dirty="0">
                <a:solidFill>
                  <a:srgbClr val="000000"/>
                </a:solidFill>
                <a:effectLst/>
                <a:latin typeface="Consolas Ligaturized" panose="020B0609020204030204" pitchFamily="50" charset="0"/>
              </a:rPr>
              <a:t>;</a:t>
            </a:r>
          </a:p>
          <a:p>
            <a:pPr marL="0" indent="0">
              <a:buNone/>
            </a:pPr>
            <a:br>
              <a:rPr lang="en-IN" b="0" dirty="0">
                <a:solidFill>
                  <a:srgbClr val="000000"/>
                </a:solidFill>
                <a:effectLst/>
                <a:latin typeface="Consolas Ligaturized" panose="020B0609020204030204" pitchFamily="50" charset="0"/>
              </a:rPr>
            </a:br>
            <a:r>
              <a:rPr lang="en-IN" b="0" dirty="0">
                <a:solidFill>
                  <a:srgbClr val="000000"/>
                </a:solidFill>
                <a:effectLst/>
                <a:latin typeface="Consolas Ligaturized" panose="020B0609020204030204" pitchFamily="50" charset="0"/>
              </a:rPr>
              <a:t>        </a:t>
            </a:r>
            <a:r>
              <a:rPr lang="en-IN" b="0" dirty="0" err="1">
                <a:solidFill>
                  <a:srgbClr val="000000"/>
                </a:solidFill>
                <a:effectLst/>
                <a:latin typeface="Consolas Ligaturized" panose="020B0609020204030204" pitchFamily="50" charset="0"/>
              </a:rPr>
              <a:t>cout</a:t>
            </a:r>
            <a:r>
              <a:rPr lang="en-IN" b="0" dirty="0">
                <a:solidFill>
                  <a:srgbClr val="000000"/>
                </a:solidFill>
                <a:effectLst/>
                <a:latin typeface="Consolas Ligaturized" panose="020B0609020204030204" pitchFamily="50" charset="0"/>
              </a:rPr>
              <a:t>&lt;&lt;</a:t>
            </a:r>
            <a:r>
              <a:rPr lang="en-IN" b="0" dirty="0" err="1">
                <a:solidFill>
                  <a:srgbClr val="000000"/>
                </a:solidFill>
                <a:effectLst/>
                <a:latin typeface="Consolas Ligaturized" panose="020B0609020204030204" pitchFamily="50" charset="0"/>
              </a:rPr>
              <a:t>endl</a:t>
            </a:r>
            <a:r>
              <a:rPr lang="en-IN" b="0" dirty="0">
                <a:solidFill>
                  <a:srgbClr val="000000"/>
                </a:solidFill>
                <a:effectLst/>
                <a:latin typeface="Consolas Ligaturized" panose="020B0609020204030204" pitchFamily="50" charset="0"/>
              </a:rPr>
              <a:t>;</a:t>
            </a:r>
          </a:p>
          <a:p>
            <a:pPr marL="0" indent="0">
              <a:buNone/>
            </a:pPr>
            <a:r>
              <a:rPr lang="en-IN" b="0" dirty="0">
                <a:solidFill>
                  <a:srgbClr val="000000"/>
                </a:solidFill>
                <a:effectLst/>
                <a:latin typeface="Consolas Ligaturized" panose="020B0609020204030204" pitchFamily="50" charset="0"/>
              </a:rPr>
              <a:t>    }</a:t>
            </a:r>
          </a:p>
          <a:p>
            <a:pPr marL="0" indent="0">
              <a:buNone/>
            </a:pPr>
            <a:r>
              <a:rPr lang="en-IN" b="0" dirty="0">
                <a:solidFill>
                  <a:srgbClr val="000000"/>
                </a:solidFill>
                <a:effectLst/>
                <a:latin typeface="Consolas Ligaturized" panose="020B0609020204030204" pitchFamily="50" charset="0"/>
              </a:rPr>
              <a:t>    </a:t>
            </a:r>
            <a:r>
              <a:rPr lang="en-IN" b="0" dirty="0" err="1">
                <a:solidFill>
                  <a:srgbClr val="000000"/>
                </a:solidFill>
                <a:effectLst/>
                <a:latin typeface="Consolas Ligaturized" panose="020B0609020204030204" pitchFamily="50" charset="0"/>
              </a:rPr>
              <a:t>cout</a:t>
            </a:r>
            <a:r>
              <a:rPr lang="en-IN" b="0" dirty="0">
                <a:solidFill>
                  <a:srgbClr val="000000"/>
                </a:solidFill>
                <a:effectLst/>
                <a:latin typeface="Consolas Ligaturized" panose="020B0609020204030204" pitchFamily="50" charset="0"/>
              </a:rPr>
              <a:t> &lt;&lt; fixed &lt;&lt; </a:t>
            </a:r>
            <a:r>
              <a:rPr lang="en-IN" b="0" dirty="0" err="1">
                <a:solidFill>
                  <a:srgbClr val="000000"/>
                </a:solidFill>
                <a:effectLst/>
                <a:latin typeface="Consolas Ligaturized" panose="020B0609020204030204" pitchFamily="50" charset="0"/>
              </a:rPr>
              <a:t>setprecision</a:t>
            </a:r>
            <a:r>
              <a:rPr lang="en-IN" b="0" dirty="0">
                <a:solidFill>
                  <a:srgbClr val="000000"/>
                </a:solidFill>
                <a:effectLst/>
                <a:latin typeface="Consolas Ligaturized" panose="020B0609020204030204" pitchFamily="50" charset="0"/>
              </a:rPr>
              <a:t>(</a:t>
            </a:r>
            <a:r>
              <a:rPr lang="en-IN" b="0" dirty="0">
                <a:solidFill>
                  <a:srgbClr val="098658"/>
                </a:solidFill>
                <a:effectLst/>
                <a:latin typeface="Consolas Ligaturized" panose="020B0609020204030204" pitchFamily="50" charset="0"/>
              </a:rPr>
              <a:t>2</a:t>
            </a:r>
            <a:r>
              <a:rPr lang="en-IN" b="0" dirty="0">
                <a:solidFill>
                  <a:srgbClr val="000000"/>
                </a:solidFill>
                <a:effectLst/>
                <a:latin typeface="Consolas Ligaturized" panose="020B0609020204030204" pitchFamily="50" charset="0"/>
              </a:rPr>
              <a:t>)&lt;&lt; </a:t>
            </a:r>
            <a:r>
              <a:rPr lang="en-IN" b="0" dirty="0" err="1">
                <a:solidFill>
                  <a:srgbClr val="000000"/>
                </a:solidFill>
                <a:effectLst/>
                <a:latin typeface="Consolas Ligaturized" panose="020B0609020204030204" pitchFamily="50" charset="0"/>
              </a:rPr>
              <a:t>endl</a:t>
            </a:r>
            <a:r>
              <a:rPr lang="en-IN" b="0" dirty="0">
                <a:solidFill>
                  <a:srgbClr val="000000"/>
                </a:solidFill>
                <a:effectLst/>
                <a:latin typeface="Consolas Ligaturized" panose="020B0609020204030204" pitchFamily="50" charset="0"/>
              </a:rPr>
              <a:t>;</a:t>
            </a:r>
          </a:p>
          <a:p>
            <a:pPr marL="0" indent="0">
              <a:buNone/>
            </a:pPr>
            <a:r>
              <a:rPr lang="en-IN" b="0" dirty="0">
                <a:solidFill>
                  <a:srgbClr val="000000"/>
                </a:solidFill>
                <a:effectLst/>
                <a:latin typeface="Consolas Ligaturized" panose="020B0609020204030204" pitchFamily="50" charset="0"/>
              </a:rPr>
              <a:t>    </a:t>
            </a:r>
            <a:r>
              <a:rPr lang="en-IN" b="0" dirty="0" err="1">
                <a:solidFill>
                  <a:srgbClr val="000000"/>
                </a:solidFill>
                <a:effectLst/>
                <a:latin typeface="Consolas Ligaturized" panose="020B0609020204030204" pitchFamily="50" charset="0"/>
              </a:rPr>
              <a:t>cout</a:t>
            </a:r>
            <a:r>
              <a:rPr lang="en-IN" b="0" dirty="0">
                <a:solidFill>
                  <a:srgbClr val="000000"/>
                </a:solidFill>
                <a:effectLst/>
                <a:latin typeface="Consolas Ligaturized" panose="020B0609020204030204" pitchFamily="50" charset="0"/>
              </a:rPr>
              <a:t>&lt;&lt;</a:t>
            </a:r>
            <a:r>
              <a:rPr lang="en-IN" b="0" dirty="0">
                <a:solidFill>
                  <a:srgbClr val="A31515"/>
                </a:solidFill>
                <a:effectLst/>
                <a:latin typeface="Consolas Ligaturized" panose="020B0609020204030204" pitchFamily="50" charset="0"/>
              </a:rPr>
              <a:t>"</a:t>
            </a:r>
            <a:r>
              <a:rPr lang="en-IN" b="0" dirty="0">
                <a:solidFill>
                  <a:srgbClr val="00B0F0"/>
                </a:solidFill>
                <a:effectLst/>
                <a:latin typeface="Consolas Ligaturized" panose="020B0609020204030204" pitchFamily="50" charset="0"/>
              </a:rPr>
              <a:t>Average Turn Around Time: </a:t>
            </a:r>
            <a:r>
              <a:rPr lang="en-IN" b="0" dirty="0">
                <a:solidFill>
                  <a:srgbClr val="A31515"/>
                </a:solidFill>
                <a:effectLst/>
                <a:latin typeface="Consolas Ligaturized" panose="020B0609020204030204" pitchFamily="50" charset="0"/>
              </a:rPr>
              <a:t>"</a:t>
            </a:r>
            <a:r>
              <a:rPr lang="en-IN" b="0" dirty="0">
                <a:solidFill>
                  <a:srgbClr val="000000"/>
                </a:solidFill>
                <a:effectLst/>
                <a:latin typeface="Consolas Ligaturized" panose="020B0609020204030204" pitchFamily="50" charset="0"/>
              </a:rPr>
              <a:t>&lt;&lt;(</a:t>
            </a:r>
            <a:r>
              <a:rPr lang="en-IN" b="0" dirty="0" err="1">
                <a:solidFill>
                  <a:srgbClr val="000000"/>
                </a:solidFill>
                <a:effectLst/>
                <a:latin typeface="Consolas Ligaturized" panose="020B0609020204030204" pitchFamily="50" charset="0"/>
              </a:rPr>
              <a:t>total_tat</a:t>
            </a:r>
            <a:r>
              <a:rPr lang="en-IN" b="0" dirty="0">
                <a:solidFill>
                  <a:srgbClr val="000000"/>
                </a:solidFill>
                <a:effectLst/>
                <a:latin typeface="Consolas Ligaturized" panose="020B0609020204030204" pitchFamily="50" charset="0"/>
              </a:rPr>
              <a:t>/n)&lt;&lt;</a:t>
            </a:r>
            <a:r>
              <a:rPr lang="en-IN" b="0" dirty="0">
                <a:solidFill>
                  <a:srgbClr val="00B0F0"/>
                </a:solidFill>
                <a:effectLst/>
                <a:latin typeface="Consolas Ligaturized" panose="020B0609020204030204" pitchFamily="50" charset="0"/>
              </a:rPr>
              <a:t>"\n";</a:t>
            </a:r>
          </a:p>
          <a:p>
            <a:pPr marL="0" indent="0">
              <a:buNone/>
            </a:pPr>
            <a:r>
              <a:rPr lang="en-IN" b="0" dirty="0">
                <a:solidFill>
                  <a:srgbClr val="000000"/>
                </a:solidFill>
                <a:effectLst/>
                <a:latin typeface="Consolas Ligaturized" panose="020B0609020204030204" pitchFamily="50" charset="0"/>
              </a:rPr>
              <a:t>    </a:t>
            </a:r>
            <a:r>
              <a:rPr lang="en-IN" b="0" dirty="0" err="1">
                <a:solidFill>
                  <a:srgbClr val="000000"/>
                </a:solidFill>
                <a:effectLst/>
                <a:latin typeface="Consolas Ligaturized" panose="020B0609020204030204" pitchFamily="50" charset="0"/>
              </a:rPr>
              <a:t>cout</a:t>
            </a:r>
            <a:r>
              <a:rPr lang="en-IN" b="0" dirty="0">
                <a:solidFill>
                  <a:srgbClr val="00B0F0"/>
                </a:solidFill>
                <a:effectLst/>
                <a:latin typeface="Consolas Ligaturized" panose="020B0609020204030204" pitchFamily="50" charset="0"/>
              </a:rPr>
              <a:t>&lt;&lt;"Average Waiting Time: </a:t>
            </a:r>
            <a:r>
              <a:rPr lang="en-IN" b="0" dirty="0">
                <a:solidFill>
                  <a:srgbClr val="A31515"/>
                </a:solidFill>
                <a:effectLst/>
                <a:latin typeface="Consolas Ligaturized" panose="020B0609020204030204" pitchFamily="50" charset="0"/>
              </a:rPr>
              <a:t>"</a:t>
            </a:r>
            <a:r>
              <a:rPr lang="en-IN" b="0" dirty="0">
                <a:solidFill>
                  <a:srgbClr val="000000"/>
                </a:solidFill>
                <a:effectLst/>
                <a:latin typeface="Consolas Ligaturized" panose="020B0609020204030204" pitchFamily="50" charset="0"/>
              </a:rPr>
              <a:t>&lt;&lt;(</a:t>
            </a:r>
            <a:r>
              <a:rPr lang="en-IN" b="0" dirty="0" err="1">
                <a:solidFill>
                  <a:srgbClr val="000000"/>
                </a:solidFill>
                <a:effectLst/>
                <a:latin typeface="Consolas Ligaturized" panose="020B0609020204030204" pitchFamily="50" charset="0"/>
              </a:rPr>
              <a:t>total_wt</a:t>
            </a:r>
            <a:r>
              <a:rPr lang="en-IN" b="0" dirty="0">
                <a:solidFill>
                  <a:srgbClr val="000000"/>
                </a:solidFill>
                <a:effectLst/>
                <a:latin typeface="Consolas Ligaturized" panose="020B0609020204030204" pitchFamily="50" charset="0"/>
              </a:rPr>
              <a:t>/n)&lt;&lt;</a:t>
            </a:r>
            <a:r>
              <a:rPr lang="en-IN" b="0" dirty="0">
                <a:solidFill>
                  <a:srgbClr val="00B0F0"/>
                </a:solidFill>
                <a:effectLst/>
                <a:latin typeface="Consolas Ligaturized" panose="020B0609020204030204" pitchFamily="50" charset="0"/>
              </a:rPr>
              <a:t>"\n";</a:t>
            </a:r>
          </a:p>
          <a:p>
            <a:pPr marL="0" indent="0">
              <a:buNone/>
            </a:pPr>
            <a:r>
              <a:rPr lang="en-IN" b="0" dirty="0">
                <a:solidFill>
                  <a:srgbClr val="000000"/>
                </a:solidFill>
                <a:effectLst/>
                <a:latin typeface="Consolas Ligaturized" panose="020B0609020204030204" pitchFamily="50" charset="0"/>
              </a:rPr>
              <a:t>    </a:t>
            </a:r>
            <a:r>
              <a:rPr lang="en-IN" b="0" dirty="0">
                <a:solidFill>
                  <a:srgbClr val="0000FF"/>
                </a:solidFill>
                <a:effectLst/>
                <a:latin typeface="Consolas Ligaturized" panose="020B0609020204030204" pitchFamily="50" charset="0"/>
              </a:rPr>
              <a:t>return</a:t>
            </a:r>
            <a:r>
              <a:rPr lang="en-IN" b="0" dirty="0">
                <a:solidFill>
                  <a:srgbClr val="000000"/>
                </a:solidFill>
                <a:effectLst/>
                <a:latin typeface="Consolas Ligaturized" panose="020B0609020204030204" pitchFamily="50" charset="0"/>
              </a:rPr>
              <a:t> </a:t>
            </a:r>
            <a:r>
              <a:rPr lang="en-IN" b="0" dirty="0">
                <a:solidFill>
                  <a:srgbClr val="098658"/>
                </a:solidFill>
                <a:effectLst/>
                <a:latin typeface="Consolas Ligaturized" panose="020B0609020204030204" pitchFamily="50" charset="0"/>
              </a:rPr>
              <a:t>0</a:t>
            </a:r>
            <a:r>
              <a:rPr lang="en-IN" b="0" dirty="0">
                <a:solidFill>
                  <a:srgbClr val="000000"/>
                </a:solidFill>
                <a:effectLst/>
                <a:latin typeface="Consolas Ligaturized" panose="020B0609020204030204" pitchFamily="50" charset="0"/>
              </a:rPr>
              <a:t>;</a:t>
            </a:r>
          </a:p>
          <a:p>
            <a:pPr marL="0" indent="0">
              <a:buNone/>
            </a:pPr>
            <a:r>
              <a:rPr lang="en-IN" b="0" dirty="0">
                <a:solidFill>
                  <a:srgbClr val="000000"/>
                </a:solidFill>
                <a:effectLst/>
                <a:latin typeface="Consolas Ligaturized" panose="020B0609020204030204" pitchFamily="50" charset="0"/>
              </a:rPr>
              <a:t>}</a:t>
            </a:r>
          </a:p>
        </p:txBody>
      </p:sp>
      <p:sp>
        <p:nvSpPr>
          <p:cNvPr id="9" name="Content Placeholder 2">
            <a:extLst>
              <a:ext uri="{FF2B5EF4-FFF2-40B4-BE49-F238E27FC236}">
                <a16:creationId xmlns:a16="http://schemas.microsoft.com/office/drawing/2014/main" id="{74E0699D-194E-46C2-B6CA-399692201C75}"/>
              </a:ext>
            </a:extLst>
          </p:cNvPr>
          <p:cNvSpPr txBox="1">
            <a:spLocks/>
          </p:cNvSpPr>
          <p:nvPr/>
        </p:nvSpPr>
        <p:spPr>
          <a:xfrm>
            <a:off x="642579" y="847822"/>
            <a:ext cx="4855037" cy="5734878"/>
          </a:xfrm>
          <a:prstGeom prst="rect">
            <a:avLst/>
          </a:prstGeom>
          <a:solidFill>
            <a:srgbClr val="1A3260"/>
          </a:solidFill>
          <a:ln w="57150">
            <a:noFill/>
          </a:ln>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IN" b="0" dirty="0">
                <a:solidFill>
                  <a:srgbClr val="D6DEEB"/>
                </a:solidFill>
                <a:effectLst/>
                <a:latin typeface="Consolas Ligaturized" panose="020B0609020204030204" pitchFamily="50" charset="0"/>
              </a:rPr>
              <a:t>percentage</a:t>
            </a:r>
            <a:r>
              <a:rPr lang="en-IN" b="0" dirty="0">
                <a:solidFill>
                  <a:srgbClr val="C792EA"/>
                </a:solidFill>
                <a:effectLst/>
                <a:latin typeface="Consolas Ligaturized" panose="020B0609020204030204" pitchFamily="50" charset="0"/>
              </a:rPr>
              <a:t>=</a:t>
            </a:r>
            <a:r>
              <a:rPr lang="en-IN" b="0" dirty="0">
                <a:solidFill>
                  <a:srgbClr val="D6DEEB"/>
                </a:solidFill>
                <a:effectLst/>
                <a:latin typeface="Consolas Ligaturized" panose="020B0609020204030204" pitchFamily="50" charset="0"/>
              </a:rPr>
              <a:t>(</a:t>
            </a:r>
            <a:r>
              <a:rPr lang="en-IN" b="0" dirty="0">
                <a:solidFill>
                  <a:srgbClr val="C792EA"/>
                </a:solidFill>
                <a:effectLst/>
                <a:latin typeface="Consolas Ligaturized" panose="020B0609020204030204" pitchFamily="50" charset="0"/>
              </a:rPr>
              <a:t>float</a:t>
            </a:r>
            <a:r>
              <a:rPr lang="en-IN" b="0" dirty="0">
                <a:solidFill>
                  <a:srgbClr val="D6DEEB"/>
                </a:solidFill>
                <a:effectLst/>
                <a:latin typeface="Consolas Ligaturized" panose="020B0609020204030204" pitchFamily="50" charset="0"/>
              </a:rPr>
              <a: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[n</a:t>
            </a:r>
            <a:r>
              <a:rPr lang="en-IN" b="0" dirty="0">
                <a:solidFill>
                  <a:srgbClr val="7FDBCA"/>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1</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ct</a:t>
            </a:r>
            <a:r>
              <a:rPr lang="en-IN" b="0" dirty="0" err="1">
                <a:solidFill>
                  <a:srgbClr val="7FDBCA"/>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cpunon</a:t>
            </a:r>
            <a:r>
              <a:rPr lang="en-IN" b="0" dirty="0">
                <a:solidFill>
                  <a:srgbClr val="D6DEEB"/>
                </a:solidFill>
                <a:effectLst/>
                <a:latin typeface="Consolas Ligaturized" panose="020B0609020204030204" pitchFamily="50" charset="0"/>
              </a:rPr>
              <a:t>)</a:t>
            </a:r>
            <a:r>
              <a:rPr lang="en-IN" b="0" dirty="0">
                <a:solidFill>
                  <a:srgbClr val="7FDBCA"/>
                </a:solidFill>
                <a:effectLst/>
                <a:latin typeface="Consolas Ligaturized" panose="020B0609020204030204" pitchFamily="50" charset="0"/>
              </a:rPr>
              <a: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[n</a:t>
            </a:r>
            <a:r>
              <a:rPr lang="en-IN" b="0" dirty="0">
                <a:solidFill>
                  <a:srgbClr val="7FDBCA"/>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1</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ct</a:t>
            </a:r>
            <a:r>
              <a:rPr lang="en-IN" b="0" dirty="0">
                <a:solidFill>
                  <a:srgbClr val="D6DEEB"/>
                </a:solidFill>
                <a:effectLst/>
                <a:latin typeface="Consolas Ligaturized" panose="020B0609020204030204" pitchFamily="50" charset="0"/>
              </a:rPr>
              <a:t>)</a:t>
            </a:r>
            <a:r>
              <a:rPr lang="en-IN" b="0" dirty="0">
                <a:solidFill>
                  <a:srgbClr val="7FDBCA"/>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100</a:t>
            </a:r>
            <a:r>
              <a:rPr lang="en-IN" b="0" dirty="0">
                <a:solidFill>
                  <a:srgbClr val="D6DEEB"/>
                </a:solidFill>
                <a:effectLst/>
                <a:latin typeface="Consolas Ligaturized" panose="020B0609020204030204" pitchFamily="50" charset="0"/>
              </a:rPr>
              <a:t>;</a:t>
            </a:r>
          </a:p>
          <a:p>
            <a:pPr marL="0" indent="0">
              <a:buNone/>
            </a:pPr>
            <a:br>
              <a:rPr lang="en-IN" b="0" dirty="0">
                <a:solidFill>
                  <a:srgbClr val="D6DEEB"/>
                </a:solidFill>
                <a:effectLst/>
                <a:latin typeface="Consolas Ligaturized" panose="020B0609020204030204" pitchFamily="50" charset="0"/>
              </a:rPr>
            </a:br>
            <a:r>
              <a:rPr lang="en-IN" b="0" dirty="0">
                <a:solidFill>
                  <a:srgbClr val="D6DEEB"/>
                </a:solidFill>
                <a:effectLst/>
                <a:latin typeface="Consolas Ligaturized" panose="020B0609020204030204" pitchFamily="50" charset="0"/>
              </a:rPr>
              <a:t>    </a:t>
            </a:r>
            <a:r>
              <a:rPr lang="en-IN" b="0" dirty="0" err="1">
                <a:solidFill>
                  <a:srgbClr val="D6DEEB"/>
                </a:solidFill>
                <a:effectLst/>
                <a:latin typeface="Consolas Ligaturized" panose="020B0609020204030204" pitchFamily="50" charset="0"/>
              </a:rPr>
              <a:t>cout</a:t>
            </a:r>
            <a:r>
              <a:rPr lang="en-IN" b="0" dirty="0">
                <a:solidFill>
                  <a:srgbClr val="C792EA"/>
                </a:solidFill>
                <a:effectLst/>
                <a:latin typeface="Consolas Ligaturized" panose="020B0609020204030204" pitchFamily="50" charset="0"/>
              </a:rPr>
              <a:t>&lt;&lt;</a:t>
            </a:r>
            <a:r>
              <a:rPr lang="en-IN" b="0" dirty="0">
                <a:solidFill>
                  <a:srgbClr val="D6DEEB"/>
                </a:solidFill>
                <a:effectLst/>
                <a:latin typeface="Consolas Ligaturized" panose="020B0609020204030204" pitchFamily="50" charset="0"/>
              </a:rPr>
              <a:t> </a:t>
            </a:r>
            <a:r>
              <a:rPr lang="en-IN" b="0" dirty="0" err="1">
                <a:solidFill>
                  <a:srgbClr val="D6DEEB"/>
                </a:solidFill>
                <a:effectLst/>
                <a:latin typeface="Consolas Ligaturized" panose="020B0609020204030204" pitchFamily="50" charset="0"/>
              </a:rPr>
              <a:t>endl</a:t>
            </a:r>
            <a:r>
              <a:rPr lang="en-IN" b="0" dirty="0">
                <a:solidFill>
                  <a:srgbClr val="D6DEEB"/>
                </a:solidFill>
                <a:effectLst/>
                <a:latin typeface="Consolas Ligaturized" panose="020B0609020204030204" pitchFamily="50" charset="0"/>
              </a:rPr>
              <a:t> </a:t>
            </a:r>
            <a:r>
              <a:rPr lang="en-IN" b="0" dirty="0">
                <a:solidFill>
                  <a:srgbClr val="C792EA"/>
                </a:solidFill>
                <a:effectLst/>
                <a:latin typeface="Consolas Ligaturized" panose="020B0609020204030204" pitchFamily="50" charset="0"/>
              </a:rPr>
              <a:t>&lt;&lt;</a:t>
            </a:r>
            <a:r>
              <a:rPr lang="en-IN" b="0" dirty="0">
                <a:solidFill>
                  <a:srgbClr val="D6DEEB"/>
                </a:solidFill>
                <a:effectLst/>
                <a:latin typeface="Consolas Ligaturized" panose="020B0609020204030204" pitchFamily="50" charset="0"/>
              </a:rPr>
              <a:t> </a:t>
            </a:r>
            <a:r>
              <a:rPr lang="en-IN" b="0" dirty="0">
                <a:solidFill>
                  <a:srgbClr val="D9F5DD"/>
                </a:solidFill>
                <a:effectLst/>
                <a:latin typeface="Consolas Ligaturized" panose="020B0609020204030204" pitchFamily="50" charset="0"/>
              </a:rPr>
              <a:t>"</a:t>
            </a:r>
            <a:r>
              <a:rPr lang="en-IN" b="0" dirty="0">
                <a:solidFill>
                  <a:srgbClr val="ECC48D"/>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a:t>
            </a:r>
            <a:r>
              <a:rPr lang="en-IN" b="0" dirty="0" err="1">
                <a:solidFill>
                  <a:srgbClr val="F78C6C"/>
                </a:solidFill>
                <a:effectLst/>
                <a:latin typeface="Consolas Ligaturized" panose="020B0609020204030204" pitchFamily="50" charset="0"/>
              </a:rPr>
              <a:t>n</a:t>
            </a:r>
            <a:r>
              <a:rPr lang="en-IN" b="0" dirty="0" err="1">
                <a:solidFill>
                  <a:srgbClr val="ECC48D"/>
                </a:solidFill>
                <a:effectLst/>
                <a:latin typeface="Consolas Ligaturized" panose="020B0609020204030204" pitchFamily="50" charset="0"/>
              </a:rPr>
              <a:t>OUTPUT</a:t>
            </a:r>
            <a:r>
              <a:rPr lang="en-IN" b="0" dirty="0">
                <a:solidFill>
                  <a:srgbClr val="F78C6C"/>
                </a:solidFill>
                <a:effectLst/>
                <a:latin typeface="Consolas Ligaturized" panose="020B0609020204030204" pitchFamily="50" charset="0"/>
              </a:rPr>
              <a:t>\n</a:t>
            </a:r>
            <a:r>
              <a:rPr lang="en-IN" b="0" dirty="0">
                <a:solidFill>
                  <a:srgbClr val="ECC48D"/>
                </a:solidFill>
                <a:effectLst/>
                <a:latin typeface="Consolas Ligaturized" panose="020B0609020204030204" pitchFamily="50" charset="0"/>
              </a:rPr>
              <a:t>-------</a:t>
            </a:r>
            <a:r>
              <a:rPr lang="en-IN" b="0" dirty="0">
                <a:solidFill>
                  <a:srgbClr val="D9F5DD"/>
                </a:solidFill>
                <a:effectLst/>
                <a:latin typeface="Consolas Ligaturized" panose="020B0609020204030204" pitchFamily="50" charset="0"/>
              </a:rPr>
              <a:t>"</a:t>
            </a:r>
            <a:r>
              <a:rPr lang="en-IN" b="0" dirty="0">
                <a:solidFill>
                  <a:srgbClr val="D6DEEB"/>
                </a:solidFill>
                <a:effectLst/>
                <a:latin typeface="Consolas Ligaturized" panose="020B0609020204030204" pitchFamily="50" charset="0"/>
              </a:rPr>
              <a:t> </a:t>
            </a:r>
            <a:r>
              <a:rPr lang="en-IN" b="0" dirty="0">
                <a:solidFill>
                  <a:srgbClr val="C792EA"/>
                </a:solidFill>
                <a:effectLst/>
                <a:latin typeface="Consolas Ligaturized" panose="020B0609020204030204" pitchFamily="50" charset="0"/>
              </a:rPr>
              <a:t>&lt;&lt;</a:t>
            </a:r>
            <a:r>
              <a:rPr lang="en-IN" b="0" dirty="0">
                <a:solidFill>
                  <a:srgbClr val="D6DEEB"/>
                </a:solidFill>
                <a:effectLst/>
                <a:latin typeface="Consolas Ligaturized" panose="020B0609020204030204" pitchFamily="50" charset="0"/>
              </a:rPr>
              <a:t> </a:t>
            </a:r>
            <a:r>
              <a:rPr lang="en-IN" b="0" dirty="0" err="1">
                <a:solidFill>
                  <a:srgbClr val="D6DEEB"/>
                </a:solidFill>
                <a:effectLst/>
                <a:latin typeface="Consolas Ligaturized" panose="020B0609020204030204" pitchFamily="50" charset="0"/>
              </a:rPr>
              <a:t>endl</a:t>
            </a:r>
            <a:r>
              <a:rPr lang="en-IN" b="0" dirty="0">
                <a:solidFill>
                  <a:srgbClr val="D6DEEB"/>
                </a:solidFill>
                <a:effectLst/>
                <a:latin typeface="Consolas Ligaturized" panose="020B0609020204030204" pitchFamily="50" charset="0"/>
              </a:rPr>
              <a:t>;</a:t>
            </a:r>
          </a:p>
          <a:p>
            <a:pPr marL="0" indent="0">
              <a:buNone/>
            </a:pPr>
            <a:r>
              <a:rPr lang="en-IN" b="0" dirty="0">
                <a:solidFill>
                  <a:srgbClr val="D6DEEB"/>
                </a:solidFill>
                <a:effectLst/>
                <a:latin typeface="Consolas Ligaturized" panose="020B0609020204030204" pitchFamily="50" charset="0"/>
              </a:rPr>
              <a:t>    </a:t>
            </a:r>
            <a:r>
              <a:rPr lang="en-IN" b="0" i="1" dirty="0">
                <a:solidFill>
                  <a:srgbClr val="82AAFF"/>
                </a:solidFill>
                <a:effectLst/>
                <a:latin typeface="Consolas Ligaturized" panose="020B0609020204030204" pitchFamily="50" charset="0"/>
              </a:rPr>
              <a:t>sort</a:t>
            </a:r>
            <a:r>
              <a:rPr lang="en-IN" b="0" dirty="0">
                <a:solidFill>
                  <a:srgbClr val="D6DEEB"/>
                </a:solidFill>
                <a:effectLst/>
                <a:latin typeface="Consolas Ligaturized" panose="020B0609020204030204" pitchFamily="50" charset="0"/>
              </a:rPr>
              <a:t>(process, </a:t>
            </a:r>
            <a:r>
              <a:rPr lang="en-IN" b="0" dirty="0" err="1">
                <a:solidFill>
                  <a:srgbClr val="D6DEEB"/>
                </a:solidFill>
                <a:effectLst/>
                <a:latin typeface="Consolas Ligaturized" panose="020B0609020204030204" pitchFamily="50" charset="0"/>
              </a:rPr>
              <a:t>process</a:t>
            </a:r>
            <a:r>
              <a:rPr lang="en-IN" b="0" dirty="0" err="1">
                <a:solidFill>
                  <a:srgbClr val="7FDBCA"/>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n</a:t>
            </a:r>
            <a:r>
              <a:rPr lang="en-IN" b="0" dirty="0">
                <a:solidFill>
                  <a:srgbClr val="D6DEEB"/>
                </a:solidFill>
                <a:effectLst/>
                <a:latin typeface="Consolas Ligaturized" panose="020B0609020204030204" pitchFamily="50" charset="0"/>
              </a:rPr>
              <a:t>, </a:t>
            </a:r>
            <a:r>
              <a:rPr lang="en-IN" b="0" dirty="0" err="1">
                <a:solidFill>
                  <a:srgbClr val="D6DEEB"/>
                </a:solidFill>
                <a:effectLst/>
                <a:latin typeface="Consolas Ligaturized" panose="020B0609020204030204" pitchFamily="50" charset="0"/>
              </a:rPr>
              <a:t>revind</a:t>
            </a:r>
            <a:r>
              <a:rPr lang="en-IN" b="0" dirty="0">
                <a:solidFill>
                  <a:srgbClr val="D6DEEB"/>
                </a:solidFill>
                <a:effectLst/>
                <a:latin typeface="Consolas Ligaturized" panose="020B0609020204030204" pitchFamily="50" charset="0"/>
              </a:rPr>
              <a:t>);</a:t>
            </a:r>
          </a:p>
          <a:p>
            <a:pPr marL="0" indent="0">
              <a:buNone/>
            </a:pPr>
            <a:r>
              <a:rPr lang="en-IN" b="0" dirty="0">
                <a:solidFill>
                  <a:srgbClr val="D6DEEB"/>
                </a:solidFill>
                <a:effectLst/>
                <a:latin typeface="Consolas Ligaturized" panose="020B0609020204030204" pitchFamily="50" charset="0"/>
              </a:rPr>
              <a:t>    </a:t>
            </a:r>
            <a:r>
              <a:rPr lang="en-IN" b="0" dirty="0" err="1">
                <a:solidFill>
                  <a:srgbClr val="D6DEEB"/>
                </a:solidFill>
                <a:effectLst/>
                <a:latin typeface="Consolas Ligaturized" panose="020B0609020204030204" pitchFamily="50" charset="0"/>
              </a:rPr>
              <a:t>cout</a:t>
            </a:r>
            <a:r>
              <a:rPr lang="en-IN" b="0" dirty="0">
                <a:solidFill>
                  <a:srgbClr val="D6DEEB"/>
                </a:solidFill>
                <a:effectLst/>
                <a:latin typeface="Consolas Ligaturized" panose="020B0609020204030204" pitchFamily="50" charset="0"/>
              </a:rPr>
              <a:t> </a:t>
            </a:r>
            <a:r>
              <a:rPr lang="en-IN" b="0" dirty="0">
                <a:solidFill>
                  <a:srgbClr val="C792EA"/>
                </a:solidFill>
                <a:effectLst/>
                <a:latin typeface="Consolas Ligaturized" panose="020B0609020204030204" pitchFamily="50" charset="0"/>
              </a:rPr>
              <a:t>&lt;&lt;</a:t>
            </a:r>
            <a:r>
              <a:rPr lang="en-IN" b="0" dirty="0">
                <a:solidFill>
                  <a:srgbClr val="D6DEEB"/>
                </a:solidFill>
                <a:effectLst/>
                <a:latin typeface="Consolas Ligaturized" panose="020B0609020204030204" pitchFamily="50" charset="0"/>
              </a:rPr>
              <a:t> </a:t>
            </a:r>
            <a:r>
              <a:rPr lang="en-IN" b="0" dirty="0">
                <a:solidFill>
                  <a:srgbClr val="D9F5DD"/>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\n\</a:t>
            </a:r>
            <a:r>
              <a:rPr lang="en-IN" b="0" dirty="0" err="1">
                <a:solidFill>
                  <a:srgbClr val="F78C6C"/>
                </a:solidFill>
                <a:effectLst/>
                <a:latin typeface="Consolas Ligaturized" panose="020B0609020204030204" pitchFamily="50" charset="0"/>
              </a:rPr>
              <a:t>t</a:t>
            </a:r>
            <a:r>
              <a:rPr lang="en-IN" b="0" dirty="0" err="1">
                <a:solidFill>
                  <a:srgbClr val="ECC48D"/>
                </a:solidFill>
                <a:effectLst/>
                <a:latin typeface="Consolas Ligaturized" panose="020B0609020204030204" pitchFamily="50" charset="0"/>
              </a:rPr>
              <a:t>P</a:t>
            </a:r>
            <a:r>
              <a:rPr lang="en-IN" b="0" dirty="0">
                <a:solidFill>
                  <a:srgbClr val="ECC48D"/>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\t</a:t>
            </a:r>
            <a:r>
              <a:rPr lang="en-IN" b="0" dirty="0">
                <a:solidFill>
                  <a:srgbClr val="ECC48D"/>
                </a:solidFill>
                <a:effectLst/>
                <a:latin typeface="Consolas Ligaturized" panose="020B0609020204030204" pitchFamily="50" charset="0"/>
              </a:rPr>
              <a:t> AT</a:t>
            </a:r>
            <a:r>
              <a:rPr lang="en-IN" b="0" dirty="0">
                <a:solidFill>
                  <a:srgbClr val="F78C6C"/>
                </a:solidFill>
                <a:effectLst/>
                <a:latin typeface="Consolas Ligaturized" panose="020B0609020204030204" pitchFamily="50" charset="0"/>
              </a:rPr>
              <a:t>\t</a:t>
            </a:r>
            <a:r>
              <a:rPr lang="en-IN" b="0" dirty="0">
                <a:solidFill>
                  <a:srgbClr val="ECC48D"/>
                </a:solidFill>
                <a:effectLst/>
                <a:latin typeface="Consolas Ligaturized" panose="020B0609020204030204" pitchFamily="50" charset="0"/>
              </a:rPr>
              <a:t> BT</a:t>
            </a:r>
            <a:r>
              <a:rPr lang="en-IN" b="0" dirty="0">
                <a:solidFill>
                  <a:srgbClr val="F78C6C"/>
                </a:solidFill>
                <a:effectLst/>
                <a:latin typeface="Consolas Ligaturized" panose="020B0609020204030204" pitchFamily="50" charset="0"/>
              </a:rPr>
              <a:t>\t</a:t>
            </a:r>
            <a:r>
              <a:rPr lang="en-IN" b="0" dirty="0">
                <a:solidFill>
                  <a:srgbClr val="ECC48D"/>
                </a:solidFill>
                <a:effectLst/>
                <a:latin typeface="Consolas Ligaturized" panose="020B0609020204030204" pitchFamily="50" charset="0"/>
              </a:rPr>
              <a:t> CT</a:t>
            </a:r>
            <a:r>
              <a:rPr lang="en-IN" b="0" dirty="0">
                <a:solidFill>
                  <a:srgbClr val="F78C6C"/>
                </a:solidFill>
                <a:effectLst/>
                <a:latin typeface="Consolas Ligaturized" panose="020B0609020204030204" pitchFamily="50" charset="0"/>
              </a:rPr>
              <a:t>\t</a:t>
            </a:r>
            <a:r>
              <a:rPr lang="en-IN" b="0" dirty="0">
                <a:solidFill>
                  <a:srgbClr val="ECC48D"/>
                </a:solidFill>
                <a:effectLst/>
                <a:latin typeface="Consolas Ligaturized" panose="020B0609020204030204" pitchFamily="50" charset="0"/>
              </a:rPr>
              <a:t> TAT</a:t>
            </a:r>
            <a:r>
              <a:rPr lang="en-IN" b="0" dirty="0">
                <a:solidFill>
                  <a:srgbClr val="F78C6C"/>
                </a:solidFill>
                <a:effectLst/>
                <a:latin typeface="Consolas Ligaturized" panose="020B0609020204030204" pitchFamily="50" charset="0"/>
              </a:rPr>
              <a:t>\t</a:t>
            </a:r>
            <a:r>
              <a:rPr lang="en-IN" b="0" dirty="0">
                <a:solidFill>
                  <a:srgbClr val="ECC48D"/>
                </a:solidFill>
                <a:effectLst/>
                <a:latin typeface="Consolas Ligaturized" panose="020B0609020204030204" pitchFamily="50" charset="0"/>
              </a:rPr>
              <a:t> WT</a:t>
            </a:r>
            <a:r>
              <a:rPr lang="en-IN" b="0" dirty="0">
                <a:solidFill>
                  <a:srgbClr val="F78C6C"/>
                </a:solidFill>
                <a:effectLst/>
                <a:latin typeface="Consolas Ligaturized" panose="020B0609020204030204" pitchFamily="50" charset="0"/>
              </a:rPr>
              <a:t>\t\n\n</a:t>
            </a:r>
            <a:r>
              <a:rPr lang="en-IN" b="0" dirty="0">
                <a:solidFill>
                  <a:srgbClr val="D9F5DD"/>
                </a:solidFill>
                <a:effectLst/>
                <a:latin typeface="Consolas Ligaturized" panose="020B0609020204030204" pitchFamily="50" charset="0"/>
              </a:rPr>
              <a:t>"</a:t>
            </a:r>
            <a:r>
              <a:rPr lang="en-IN" b="0" dirty="0">
                <a:solidFill>
                  <a:srgbClr val="D6DEEB"/>
                </a:solidFill>
                <a:effectLst/>
                <a:latin typeface="Consolas Ligaturized" panose="020B0609020204030204" pitchFamily="50" charset="0"/>
              </a:rPr>
              <a:t> ;</a:t>
            </a:r>
          </a:p>
          <a:p>
            <a:pPr marL="0" indent="0">
              <a:buNone/>
            </a:pPr>
            <a:r>
              <a:rPr lang="en-IN" b="0" dirty="0">
                <a:solidFill>
                  <a:srgbClr val="D6DEEB"/>
                </a:solidFill>
                <a:effectLst/>
                <a:latin typeface="Consolas Ligaturized" panose="020B0609020204030204" pitchFamily="50" charset="0"/>
              </a:rPr>
              <a:t>    </a:t>
            </a:r>
            <a:r>
              <a:rPr lang="en-IN" b="0" dirty="0">
                <a:solidFill>
                  <a:srgbClr val="C792EA"/>
                </a:solidFill>
                <a:effectLst/>
                <a:latin typeface="Consolas Ligaturized" panose="020B0609020204030204" pitchFamily="50" charset="0"/>
              </a:rPr>
              <a:t>double</a:t>
            </a:r>
            <a:r>
              <a:rPr lang="en-IN" b="0" dirty="0">
                <a:solidFill>
                  <a:srgbClr val="D6DEEB"/>
                </a:solidFill>
                <a:effectLst/>
                <a:latin typeface="Consolas Ligaturized" panose="020B0609020204030204" pitchFamily="50" charset="0"/>
              </a:rPr>
              <a:t> total_tat </a:t>
            </a:r>
            <a:r>
              <a:rPr lang="en-IN" b="0" dirty="0">
                <a:solidFill>
                  <a:srgbClr val="C792EA"/>
                </a:solidFill>
                <a:effectLst/>
                <a:latin typeface="Consolas Ligaturized" panose="020B0609020204030204" pitchFamily="50" charset="0"/>
              </a:rPr>
              <a:t>=</a:t>
            </a:r>
            <a:r>
              <a:rPr lang="en-IN" b="0" dirty="0">
                <a:solidFill>
                  <a:srgbClr val="D6DEEB"/>
                </a:solidFill>
                <a:effectLst/>
                <a:latin typeface="Consolas Ligaturized" panose="020B0609020204030204" pitchFamily="50" charset="0"/>
              </a:rPr>
              <a:t> </a:t>
            </a:r>
            <a:r>
              <a:rPr lang="en-IN" b="0" dirty="0">
                <a:solidFill>
                  <a:srgbClr val="F78C6C"/>
                </a:solidFill>
                <a:effectLst/>
                <a:latin typeface="Consolas Ligaturized" panose="020B0609020204030204" pitchFamily="50" charset="0"/>
              </a:rPr>
              <a:t>0.0</a:t>
            </a:r>
            <a:r>
              <a:rPr lang="en-IN" dirty="0">
                <a:solidFill>
                  <a:srgbClr val="D6DEEB"/>
                </a:solidFill>
                <a:latin typeface="Consolas Ligaturized" panose="020B0609020204030204" pitchFamily="50" charset="0"/>
              </a:rPr>
              <a:t>;</a:t>
            </a:r>
          </a:p>
          <a:p>
            <a:pPr marL="0" indent="0">
              <a:buNone/>
            </a:pPr>
            <a:r>
              <a:rPr lang="en-IN" b="0" dirty="0">
                <a:solidFill>
                  <a:srgbClr val="D6DEEB"/>
                </a:solidFill>
                <a:effectLst/>
                <a:latin typeface="Consolas Ligaturized" panose="020B0609020204030204" pitchFamily="50" charset="0"/>
              </a:rPr>
              <a:t>	</a:t>
            </a:r>
            <a:r>
              <a:rPr lang="en-IN" dirty="0">
                <a:solidFill>
                  <a:srgbClr val="C792EA"/>
                </a:solidFill>
                <a:latin typeface="Consolas Ligaturized" panose="020B0609020204030204" pitchFamily="50" charset="0"/>
              </a:rPr>
              <a:t>double</a:t>
            </a:r>
            <a:r>
              <a:rPr lang="en-IN" dirty="0">
                <a:solidFill>
                  <a:srgbClr val="D6DEEB"/>
                </a:solidFill>
                <a:latin typeface="Consolas Ligaturized" panose="020B0609020204030204" pitchFamily="50" charset="0"/>
              </a:rPr>
              <a:t> </a:t>
            </a:r>
            <a:r>
              <a:rPr lang="en-IN" b="0" dirty="0" err="1">
                <a:solidFill>
                  <a:srgbClr val="D6DEEB"/>
                </a:solidFill>
                <a:effectLst/>
                <a:latin typeface="Consolas Ligaturized" panose="020B0609020204030204" pitchFamily="50" charset="0"/>
              </a:rPr>
              <a:t>total_wt</a:t>
            </a:r>
            <a:r>
              <a:rPr lang="en-IN" b="0" dirty="0">
                <a:solidFill>
                  <a:srgbClr val="D6DEEB"/>
                </a:solidFill>
                <a:effectLst/>
                <a:latin typeface="Consolas Ligaturized" panose="020B0609020204030204" pitchFamily="50" charset="0"/>
              </a:rPr>
              <a:t> </a:t>
            </a:r>
            <a:r>
              <a:rPr lang="en-IN" b="0" dirty="0">
                <a:solidFill>
                  <a:srgbClr val="C792EA"/>
                </a:solidFill>
                <a:effectLst/>
                <a:latin typeface="Consolas Ligaturized" panose="020B0609020204030204" pitchFamily="50" charset="0"/>
              </a:rPr>
              <a:t>=</a:t>
            </a:r>
            <a:r>
              <a:rPr lang="en-IN" b="0" dirty="0">
                <a:solidFill>
                  <a:srgbClr val="D6DEEB"/>
                </a:solidFill>
                <a:effectLst/>
                <a:latin typeface="Consolas Ligaturized" panose="020B0609020204030204" pitchFamily="50" charset="0"/>
              </a:rPr>
              <a:t> </a:t>
            </a:r>
            <a:r>
              <a:rPr lang="en-IN" b="0" dirty="0">
                <a:solidFill>
                  <a:srgbClr val="F78C6C"/>
                </a:solidFill>
                <a:effectLst/>
                <a:latin typeface="Consolas Ligaturized" panose="020B0609020204030204" pitchFamily="50" charset="0"/>
              </a:rPr>
              <a:t>0.0</a:t>
            </a:r>
            <a:r>
              <a:rPr lang="en-IN" b="0" dirty="0">
                <a:solidFill>
                  <a:srgbClr val="D6DEEB"/>
                </a:solidFill>
                <a:effectLst/>
                <a:latin typeface="Consolas Ligaturized" panose="020B0609020204030204" pitchFamily="50" charset="0"/>
              </a:rPr>
              <a:t>;</a:t>
            </a:r>
          </a:p>
          <a:p>
            <a:pPr marL="0" indent="0">
              <a:buNone/>
            </a:pPr>
            <a:endParaRPr lang="en-IN" b="0" dirty="0">
              <a:solidFill>
                <a:srgbClr val="D6DEEB"/>
              </a:solidFill>
              <a:effectLst/>
              <a:latin typeface="Consolas Ligaturized" panose="020B0609020204030204" pitchFamily="50" charset="0"/>
            </a:endParaRPr>
          </a:p>
          <a:p>
            <a:pPr marL="0" indent="0">
              <a:buNone/>
            </a:pPr>
            <a:r>
              <a:rPr lang="en-IN" b="0" dirty="0">
                <a:solidFill>
                  <a:srgbClr val="D6DEEB"/>
                </a:solidFill>
                <a:effectLst/>
                <a:latin typeface="Consolas Ligaturized" panose="020B0609020204030204" pitchFamily="50" charset="0"/>
              </a:rPr>
              <a:t>    </a:t>
            </a:r>
            <a:r>
              <a:rPr lang="en-IN" b="0" i="1" dirty="0">
                <a:solidFill>
                  <a:srgbClr val="C792EA"/>
                </a:solidFill>
                <a:effectLst/>
                <a:latin typeface="Consolas Ligaturized" panose="020B0609020204030204" pitchFamily="50" charset="0"/>
              </a:rPr>
              <a:t>for</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i</a:t>
            </a:r>
            <a:r>
              <a:rPr lang="en-IN" b="0" dirty="0">
                <a:solidFill>
                  <a:srgbClr val="C792EA"/>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0</a:t>
            </a:r>
            <a:r>
              <a:rPr lang="en-IN" b="0" dirty="0">
                <a:solidFill>
                  <a:srgbClr val="D6DEEB"/>
                </a:solidFill>
                <a:effectLst/>
                <a:latin typeface="Consolas Ligaturized" panose="020B0609020204030204" pitchFamily="50" charset="0"/>
              </a:rPr>
              <a:t>;i</a:t>
            </a:r>
            <a:r>
              <a:rPr lang="en-IN" b="0" dirty="0">
                <a:solidFill>
                  <a:srgbClr val="C792EA"/>
                </a:solidFill>
                <a:effectLst/>
                <a:latin typeface="Consolas Ligaturized" panose="020B0609020204030204" pitchFamily="50" charset="0"/>
              </a:rPr>
              <a:t>&lt;</a:t>
            </a:r>
            <a:r>
              <a:rPr lang="en-IN" b="0" dirty="0" err="1">
                <a:solidFill>
                  <a:srgbClr val="D6DEEB"/>
                </a:solidFill>
                <a:effectLst/>
                <a:latin typeface="Consolas Ligaturized" panose="020B0609020204030204" pitchFamily="50" charset="0"/>
              </a:rPr>
              <a:t>n;i</a:t>
            </a:r>
            <a:r>
              <a:rPr lang="en-IN" b="0" dirty="0">
                <a:solidFill>
                  <a:srgbClr val="C792EA"/>
                </a:solidFill>
                <a:effectLst/>
                <a:latin typeface="Consolas Ligaturized" panose="020B0609020204030204" pitchFamily="50" charset="0"/>
              </a:rPr>
              <a:t>++</a:t>
            </a:r>
            <a:r>
              <a:rPr lang="en-IN" b="0" dirty="0">
                <a:solidFill>
                  <a:srgbClr val="D6DEEB"/>
                </a:solidFill>
                <a:effectLst/>
                <a:latin typeface="Consolas Ligaturized" panose="020B0609020204030204" pitchFamily="50" charset="0"/>
              </a:rPr>
              <a:t>)</a:t>
            </a:r>
          </a:p>
          <a:p>
            <a:pPr marL="0" indent="0">
              <a:buNone/>
            </a:pPr>
            <a:r>
              <a:rPr lang="en-IN" b="0" dirty="0">
                <a:solidFill>
                  <a:srgbClr val="D6DEEB"/>
                </a:solidFill>
                <a:effectLst/>
                <a:latin typeface="Consolas Ligaturized" panose="020B0609020204030204" pitchFamily="50" charset="0"/>
              </a:rPr>
              <a:t>    {</a:t>
            </a:r>
          </a:p>
          <a:p>
            <a:pPr marL="0" indent="0">
              <a:buNone/>
            </a:pPr>
            <a:r>
              <a:rPr lang="en-IN" b="0" i="1" dirty="0">
                <a:solidFill>
                  <a:srgbClr val="637777"/>
                </a:solidFill>
                <a:effectLst/>
                <a:latin typeface="Consolas Ligaturized" panose="020B0609020204030204" pitchFamily="50" charset="0"/>
              </a:rPr>
              <a:t>        </a:t>
            </a:r>
            <a:r>
              <a:rPr lang="en-IN" b="0" dirty="0">
                <a:solidFill>
                  <a:srgbClr val="637777"/>
                </a:solidFill>
                <a:effectLst/>
                <a:latin typeface="Consolas Ligaturized" panose="020B0609020204030204" pitchFamily="50" charset="0"/>
              </a:rPr>
              <a:t>//</a:t>
            </a:r>
            <a:r>
              <a:rPr lang="en-IN" b="0" i="1" dirty="0">
                <a:solidFill>
                  <a:srgbClr val="637777"/>
                </a:solidFill>
                <a:effectLst/>
                <a:latin typeface="Consolas Ligaturized" panose="020B0609020204030204" pitchFamily="50" charset="0"/>
              </a:rPr>
              <a:t>keep all statements in one line</a:t>
            </a:r>
          </a:p>
          <a:p>
            <a:pPr marL="0" indent="0">
              <a:buNone/>
            </a:pPr>
            <a:r>
              <a:rPr lang="en-IN" b="0" i="1" dirty="0">
                <a:solidFill>
                  <a:srgbClr val="637777"/>
                </a:solidFill>
                <a:effectLst/>
                <a:latin typeface="Consolas Ligaturized" panose="020B0609020204030204" pitchFamily="50" charset="0"/>
              </a:rPr>
              <a:t>		</a:t>
            </a:r>
            <a:r>
              <a:rPr lang="en-IN" b="0" dirty="0" err="1">
                <a:solidFill>
                  <a:srgbClr val="D6DEEB"/>
                </a:solidFill>
                <a:effectLst/>
                <a:latin typeface="Consolas Ligaturized" panose="020B0609020204030204" pitchFamily="50" charset="0"/>
              </a:rPr>
              <a:t>cout</a:t>
            </a:r>
            <a:r>
              <a:rPr lang="en-IN" b="0" dirty="0">
                <a:solidFill>
                  <a:srgbClr val="C792EA"/>
                </a:solidFill>
                <a:effectLst/>
                <a:latin typeface="Consolas Ligaturized" panose="020B0609020204030204" pitchFamily="50" charset="0"/>
              </a:rPr>
              <a:t>&lt;&lt;</a:t>
            </a:r>
            <a:r>
              <a:rPr lang="en-IN" b="0" dirty="0">
                <a:solidFill>
                  <a:srgbClr val="D9F5DD"/>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\t</a:t>
            </a:r>
            <a:r>
              <a:rPr lang="en-IN" b="0" dirty="0">
                <a:solidFill>
                  <a:srgbClr val="D9F5DD"/>
                </a:solidFill>
                <a:effectLst/>
                <a:latin typeface="Consolas Ligaturized" panose="020B0609020204030204" pitchFamily="50" charset="0"/>
              </a:rPr>
              <a:t>"</a:t>
            </a:r>
            <a:r>
              <a:rPr lang="en-IN" b="0" dirty="0">
                <a:solidFill>
                  <a:srgbClr val="C792EA"/>
                </a:solidFill>
                <a:effectLst/>
                <a:latin typeface="Consolas Ligaturized" panose="020B0609020204030204" pitchFamily="50" charset="0"/>
              </a:rPr>
              <a:t>&lt;&lt;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i</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pro_id</a:t>
            </a:r>
            <a:r>
              <a:rPr lang="en-IN" b="0" dirty="0">
                <a:solidFill>
                  <a:srgbClr val="C792EA"/>
                </a:solidFill>
                <a:effectLst/>
                <a:latin typeface="Consolas Ligaturized" panose="020B0609020204030204" pitchFamily="50" charset="0"/>
              </a:rPr>
              <a:t>&lt;&lt; </a:t>
            </a:r>
            <a:r>
              <a:rPr lang="en-IN" b="0" dirty="0">
                <a:solidFill>
                  <a:srgbClr val="D9F5DD"/>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\t</a:t>
            </a:r>
            <a:r>
              <a:rPr lang="en-IN" b="0" dirty="0">
                <a:solidFill>
                  <a:srgbClr val="D9F5DD"/>
                </a:solidFill>
                <a:effectLst/>
                <a:latin typeface="Consolas Ligaturized" panose="020B0609020204030204" pitchFamily="50" charset="0"/>
              </a:rPr>
              <a:t>"</a:t>
            </a:r>
            <a:r>
              <a:rPr lang="en-IN" b="0" dirty="0">
                <a:solidFill>
                  <a:srgbClr val="C792EA"/>
                </a:solidFill>
                <a:effectLst/>
                <a:latin typeface="Consolas Ligaturized" panose="020B0609020204030204" pitchFamily="50" charset="0"/>
              </a:rPr>
              <a:t>&lt;&lt;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i</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artime</a:t>
            </a:r>
            <a:r>
              <a:rPr lang="en-IN" b="0" dirty="0">
                <a:solidFill>
                  <a:srgbClr val="C792EA"/>
                </a:solidFill>
                <a:effectLst/>
                <a:latin typeface="Consolas Ligaturized" panose="020B0609020204030204" pitchFamily="50" charset="0"/>
              </a:rPr>
              <a:t>&lt;&lt;</a:t>
            </a:r>
            <a:r>
              <a:rPr lang="en-IN" b="0" dirty="0">
                <a:solidFill>
                  <a:srgbClr val="D9F5DD"/>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\t</a:t>
            </a:r>
            <a:r>
              <a:rPr lang="en-IN" b="0" dirty="0">
                <a:solidFill>
                  <a:srgbClr val="D9F5DD"/>
                </a:solidFill>
                <a:effectLst/>
                <a:latin typeface="Consolas Ligaturized" panose="020B0609020204030204" pitchFamily="50" charset="0"/>
              </a:rPr>
              <a:t>"</a:t>
            </a:r>
            <a:r>
              <a:rPr lang="en-IN" b="0" dirty="0">
                <a:solidFill>
                  <a:srgbClr val="C792EA"/>
                </a:solidFill>
                <a:effectLst/>
                <a:latin typeface="Consolas Ligaturized" panose="020B0609020204030204" pitchFamily="50" charset="0"/>
              </a:rPr>
              <a:t>&lt;&lt;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i</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bt</a:t>
            </a:r>
            <a:r>
              <a:rPr lang="en-IN" b="0" dirty="0">
                <a:solidFill>
                  <a:srgbClr val="C792EA"/>
                </a:solidFill>
                <a:effectLst/>
                <a:latin typeface="Consolas Ligaturized" panose="020B0609020204030204" pitchFamily="50" charset="0"/>
              </a:rPr>
              <a:t>&lt;&lt;</a:t>
            </a:r>
            <a:r>
              <a:rPr lang="en-IN" b="0" dirty="0">
                <a:solidFill>
                  <a:srgbClr val="D9F5DD"/>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\t</a:t>
            </a:r>
            <a:r>
              <a:rPr lang="en-IN" b="0" dirty="0">
                <a:solidFill>
                  <a:srgbClr val="D9F5DD"/>
                </a:solidFill>
                <a:effectLst/>
                <a:latin typeface="Consolas Ligaturized" panose="020B0609020204030204" pitchFamily="50" charset="0"/>
              </a:rPr>
              <a:t>"</a:t>
            </a:r>
            <a:r>
              <a:rPr lang="en-IN" b="0" dirty="0">
                <a:solidFill>
                  <a:srgbClr val="C792EA"/>
                </a:solidFill>
                <a:effectLst/>
                <a:latin typeface="Consolas Ligaturized" panose="020B0609020204030204" pitchFamily="50" charset="0"/>
              </a:rPr>
              <a:t>&lt;&lt;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i</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ct</a:t>
            </a:r>
            <a:r>
              <a:rPr lang="en-IN" b="0" dirty="0">
                <a:solidFill>
                  <a:srgbClr val="C792EA"/>
                </a:solidFill>
                <a:effectLst/>
                <a:latin typeface="Consolas Ligaturized" panose="020B0609020204030204" pitchFamily="50" charset="0"/>
              </a:rPr>
              <a:t>&lt;&lt;</a:t>
            </a:r>
            <a:r>
              <a:rPr lang="en-IN" b="0" dirty="0">
                <a:solidFill>
                  <a:srgbClr val="D9F5DD"/>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\t</a:t>
            </a:r>
            <a:r>
              <a:rPr lang="en-IN" b="0" dirty="0">
                <a:solidFill>
                  <a:srgbClr val="D9F5DD"/>
                </a:solidFill>
                <a:effectLst/>
                <a:latin typeface="Consolas Ligaturized" panose="020B0609020204030204" pitchFamily="50" charset="0"/>
              </a:rPr>
              <a:t>"</a:t>
            </a:r>
            <a:r>
              <a:rPr lang="en-IN" b="0" dirty="0">
                <a:solidFill>
                  <a:srgbClr val="C792EA"/>
                </a:solidFill>
                <a:effectLst/>
                <a:latin typeface="Consolas Ligaturized" panose="020B0609020204030204" pitchFamily="50" charset="0"/>
              </a:rPr>
              <a:t>&lt;&lt;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i</a:t>
            </a:r>
            <a:r>
              <a:rPr lang="en-IN" b="0" dirty="0">
                <a:solidFill>
                  <a:srgbClr val="D6DEEB"/>
                </a:solidFill>
                <a:effectLst/>
                <a:latin typeface="Consolas Ligaturized" panose="020B0609020204030204" pitchFamily="50" charset="0"/>
              </a:rPr>
              <a:t>].</a:t>
            </a:r>
            <a:r>
              <a:rPr lang="en-IN" b="0" dirty="0">
                <a:solidFill>
                  <a:srgbClr val="BAEBE2"/>
                </a:solidFill>
                <a:effectLst/>
                <a:latin typeface="Consolas Ligaturized" panose="020B0609020204030204" pitchFamily="50" charset="0"/>
              </a:rPr>
              <a:t>tat</a:t>
            </a:r>
            <a:r>
              <a:rPr lang="en-IN" b="0" dirty="0">
                <a:solidFill>
                  <a:srgbClr val="C792EA"/>
                </a:solidFill>
                <a:effectLst/>
                <a:latin typeface="Consolas Ligaturized" panose="020B0609020204030204" pitchFamily="50" charset="0"/>
              </a:rPr>
              <a:t>&lt;&lt;</a:t>
            </a:r>
            <a:r>
              <a:rPr lang="en-IN" b="0" dirty="0">
                <a:solidFill>
                  <a:srgbClr val="D9F5DD"/>
                </a:solidFill>
                <a:effectLst/>
                <a:latin typeface="Consolas Ligaturized" panose="020B0609020204030204" pitchFamily="50" charset="0"/>
              </a:rPr>
              <a:t>"</a:t>
            </a:r>
            <a:r>
              <a:rPr lang="en-IN" b="0" dirty="0">
                <a:solidFill>
                  <a:srgbClr val="F78C6C"/>
                </a:solidFill>
                <a:effectLst/>
                <a:latin typeface="Consolas Ligaturized" panose="020B0609020204030204" pitchFamily="50" charset="0"/>
              </a:rPr>
              <a:t>\t</a:t>
            </a:r>
            <a:r>
              <a:rPr lang="en-IN" b="0" dirty="0">
                <a:solidFill>
                  <a:srgbClr val="ECC48D"/>
                </a:solidFill>
                <a:effectLst/>
                <a:latin typeface="Consolas Ligaturized" panose="020B0609020204030204" pitchFamily="50" charset="0"/>
              </a:rPr>
              <a:t> </a:t>
            </a:r>
            <a:r>
              <a:rPr lang="en-IN" b="0" dirty="0">
                <a:solidFill>
                  <a:srgbClr val="D9F5DD"/>
                </a:solidFill>
                <a:effectLst/>
                <a:latin typeface="Consolas Ligaturized" panose="020B0609020204030204" pitchFamily="50" charset="0"/>
              </a:rPr>
              <a:t>"</a:t>
            </a:r>
            <a:r>
              <a:rPr lang="en-IN" b="0" dirty="0">
                <a:solidFill>
                  <a:srgbClr val="C792EA"/>
                </a:solidFill>
                <a:effectLst/>
                <a:latin typeface="Consolas Ligaturized" panose="020B0609020204030204" pitchFamily="50" charset="0"/>
              </a:rPr>
              <a:t>&lt;&lt;</a:t>
            </a:r>
            <a:r>
              <a:rPr lang="en-IN" b="0" dirty="0">
                <a:solidFill>
                  <a:srgbClr val="C5E478"/>
                </a:solidFill>
                <a:effectLst/>
                <a:latin typeface="Consolas Ligaturized" panose="020B0609020204030204" pitchFamily="50" charset="0"/>
              </a:rPr>
              <a:t>process</a:t>
            </a:r>
            <a:r>
              <a:rPr lang="en-IN" b="0" dirty="0">
                <a:solidFill>
                  <a:srgbClr val="D6DEEB"/>
                </a:solidFill>
                <a:effectLst/>
                <a:latin typeface="Consolas Ligaturized" panose="020B0609020204030204" pitchFamily="50" charset="0"/>
              </a:rPr>
              <a:t>[</a:t>
            </a:r>
            <a:r>
              <a:rPr lang="en-IN" b="0" dirty="0" err="1">
                <a:solidFill>
                  <a:srgbClr val="D6DEEB"/>
                </a:solidFill>
                <a:effectLst/>
                <a:latin typeface="Consolas Ligaturized" panose="020B0609020204030204" pitchFamily="50" charset="0"/>
              </a:rPr>
              <a:t>i</a:t>
            </a:r>
            <a:r>
              <a:rPr lang="en-IN" b="0" dirty="0">
                <a:solidFill>
                  <a:srgbClr val="D6DEEB"/>
                </a:solidFill>
                <a:effectLst/>
                <a:latin typeface="Consolas Ligaturized" panose="020B0609020204030204" pitchFamily="50" charset="0"/>
              </a:rPr>
              <a:t>].</a:t>
            </a:r>
            <a:r>
              <a:rPr lang="en-IN" b="0" dirty="0" err="1">
                <a:solidFill>
                  <a:srgbClr val="BAEBE2"/>
                </a:solidFill>
                <a:effectLst/>
                <a:latin typeface="Consolas Ligaturized" panose="020B0609020204030204" pitchFamily="50" charset="0"/>
              </a:rPr>
              <a:t>wt</a:t>
            </a:r>
            <a:r>
              <a:rPr lang="en-IN" b="0" dirty="0">
                <a:solidFill>
                  <a:srgbClr val="D6DEEB"/>
                </a:solidFill>
                <a:effectLst/>
                <a:latin typeface="Consolas Ligaturized" panose="020B0609020204030204" pitchFamily="50" charset="0"/>
              </a:rPr>
              <a:t>;</a:t>
            </a:r>
          </a:p>
        </p:txBody>
      </p:sp>
    </p:spTree>
    <p:extLst>
      <p:ext uri="{BB962C8B-B14F-4D97-AF65-F5344CB8AC3E}">
        <p14:creationId xmlns:p14="http://schemas.microsoft.com/office/powerpoint/2010/main" val="156816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250"/>
                                        <p:tgtEl>
                                          <p:spTgt spid="9">
                                            <p:bg/>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50"/>
                                        <p:tgtEl>
                                          <p:spTgt spid="9">
                                            <p:txEl>
                                              <p:pRg st="3" end="3"/>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250"/>
                                        <p:tgtEl>
                                          <p:spTgt spid="9">
                                            <p:txEl>
                                              <p:pRg st="4" end="4"/>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250"/>
                                        <p:tgtEl>
                                          <p:spTgt spid="9">
                                            <p:txEl>
                                              <p:pRg st="5" end="5"/>
                                            </p:tx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250"/>
                                        <p:tgtEl>
                                          <p:spTgt spid="9">
                                            <p:txEl>
                                              <p:pRg st="7" end="7"/>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fade">
                                      <p:cBhvr>
                                        <p:cTn id="39" dur="250"/>
                                        <p:tgtEl>
                                          <p:spTgt spid="9">
                                            <p:txEl>
                                              <p:pRg st="8" end="8"/>
                                            </p:tx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animEffect transition="in" filter="fade">
                                      <p:cBhvr>
                                        <p:cTn id="43" dur="250"/>
                                        <p:tgtEl>
                                          <p:spTgt spid="9">
                                            <p:txEl>
                                              <p:pRg st="9" end="9"/>
                                            </p:tx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250"/>
                                        <p:tgtEl>
                                          <p:spTgt spid="9">
                                            <p:txEl>
                                              <p:pRg st="10" end="10"/>
                                            </p:txEl>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3">
                                            <p:bg/>
                                          </p:spTgt>
                                        </p:tgtEl>
                                        <p:attrNameLst>
                                          <p:attrName>style.visibility</p:attrName>
                                        </p:attrNameLst>
                                      </p:cBhvr>
                                      <p:to>
                                        <p:strVal val="visible"/>
                                      </p:to>
                                    </p:set>
                                    <p:animEffect transition="in" filter="fade">
                                      <p:cBhvr>
                                        <p:cTn id="51" dur="250"/>
                                        <p:tgtEl>
                                          <p:spTgt spid="3">
                                            <p:bg/>
                                          </p:spTgt>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3">
                                            <p:txEl>
                                              <p:pRg st="0" end="0"/>
                                            </p:txEl>
                                          </p:spTgt>
                                        </p:tgtEl>
                                        <p:attrNameLst>
                                          <p:attrName>style.visibility</p:attrName>
                                        </p:attrNameLst>
                                      </p:cBhvr>
                                      <p:to>
                                        <p:strVal val="visible"/>
                                      </p:to>
                                    </p:set>
                                    <p:animEffect transition="in" filter="fade">
                                      <p:cBhvr>
                                        <p:cTn id="55" dur="250"/>
                                        <p:tgtEl>
                                          <p:spTgt spid="3">
                                            <p:txEl>
                                              <p:pRg st="0" end="0"/>
                                            </p:txEl>
                                          </p:spTgt>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3">
                                            <p:txEl>
                                              <p:pRg st="1" end="1"/>
                                            </p:txEl>
                                          </p:spTgt>
                                        </p:tgtEl>
                                        <p:attrNameLst>
                                          <p:attrName>style.visibility</p:attrName>
                                        </p:attrNameLst>
                                      </p:cBhvr>
                                      <p:to>
                                        <p:strVal val="visible"/>
                                      </p:to>
                                    </p:set>
                                    <p:animEffect transition="in" filter="fade">
                                      <p:cBhvr>
                                        <p:cTn id="59" dur="250"/>
                                        <p:tgtEl>
                                          <p:spTgt spid="3">
                                            <p:txEl>
                                              <p:pRg st="1" end="1"/>
                                            </p:txEl>
                                          </p:spTgt>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fade">
                                      <p:cBhvr>
                                        <p:cTn id="63" dur="250"/>
                                        <p:tgtEl>
                                          <p:spTgt spid="3">
                                            <p:txEl>
                                              <p:pRg st="2" end="2"/>
                                            </p:txEl>
                                          </p:spTgt>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fade">
                                      <p:cBhvr>
                                        <p:cTn id="67" dur="250"/>
                                        <p:tgtEl>
                                          <p:spTgt spid="3">
                                            <p:txEl>
                                              <p:pRg st="3" end="3"/>
                                            </p:txEl>
                                          </p:spTgt>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fade">
                                      <p:cBhvr>
                                        <p:cTn id="71" dur="250"/>
                                        <p:tgtEl>
                                          <p:spTgt spid="3">
                                            <p:txEl>
                                              <p:pRg st="4" end="4"/>
                                            </p:txEl>
                                          </p:spTgt>
                                        </p:tgtEl>
                                      </p:cBhvr>
                                    </p:animEffect>
                                  </p:childTnLst>
                                </p:cTn>
                              </p:par>
                            </p:childTnLst>
                          </p:cTn>
                        </p:par>
                        <p:par>
                          <p:cTn id="72" fill="hold">
                            <p:stCondLst>
                              <p:cond delay="4250"/>
                            </p:stCondLst>
                            <p:childTnLst>
                              <p:par>
                                <p:cTn id="73" presetID="10" presetClass="entr" presetSubtype="0" fill="hold" grpId="0" nodeType="after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fade">
                                      <p:cBhvr>
                                        <p:cTn id="75" dur="250"/>
                                        <p:tgtEl>
                                          <p:spTgt spid="3">
                                            <p:txEl>
                                              <p:pRg st="5" end="5"/>
                                            </p:txEl>
                                          </p:spTgt>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250"/>
                                        <p:tgtEl>
                                          <p:spTgt spid="3">
                                            <p:txEl>
                                              <p:pRg st="6" end="6"/>
                                            </p:txEl>
                                          </p:spTgt>
                                        </p:tgtEl>
                                      </p:cBhvr>
                                    </p:animEffect>
                                  </p:childTnLst>
                                </p:cTn>
                              </p:par>
                            </p:childTnLst>
                          </p:cTn>
                        </p:par>
                        <p:par>
                          <p:cTn id="80" fill="hold">
                            <p:stCondLst>
                              <p:cond delay="4750"/>
                            </p:stCondLst>
                            <p:childTnLst>
                              <p:par>
                                <p:cTn id="81" presetID="10" presetClass="entr" presetSubtype="0" fill="hold" grpId="0" nodeType="afterEffect">
                                  <p:stCondLst>
                                    <p:cond delay="0"/>
                                  </p:stCondLst>
                                  <p:childTnLst>
                                    <p:set>
                                      <p:cBhvr>
                                        <p:cTn id="82" dur="1" fill="hold">
                                          <p:stCondLst>
                                            <p:cond delay="0"/>
                                          </p:stCondLst>
                                        </p:cTn>
                                        <p:tgtEl>
                                          <p:spTgt spid="3">
                                            <p:txEl>
                                              <p:pRg st="7" end="7"/>
                                            </p:txEl>
                                          </p:spTgt>
                                        </p:tgtEl>
                                        <p:attrNameLst>
                                          <p:attrName>style.visibility</p:attrName>
                                        </p:attrNameLst>
                                      </p:cBhvr>
                                      <p:to>
                                        <p:strVal val="visible"/>
                                      </p:to>
                                    </p:set>
                                    <p:animEffect transition="in" filter="fade">
                                      <p:cBhvr>
                                        <p:cTn id="83" dur="250"/>
                                        <p:tgtEl>
                                          <p:spTgt spid="3">
                                            <p:txEl>
                                              <p:pRg st="7" end="7"/>
                                            </p:txEl>
                                          </p:spTgt>
                                        </p:tgtEl>
                                      </p:cBhvr>
                                    </p:animEffect>
                                  </p:childTnLst>
                                </p:cTn>
                              </p:par>
                            </p:childTnLst>
                          </p:cTn>
                        </p:par>
                        <p:par>
                          <p:cTn id="84" fill="hold">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animEffect transition="in" filter="fade">
                                      <p:cBhvr>
                                        <p:cTn id="87"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17">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with low confidence">
            <a:extLst>
              <a:ext uri="{FF2B5EF4-FFF2-40B4-BE49-F238E27FC236}">
                <a16:creationId xmlns:a16="http://schemas.microsoft.com/office/drawing/2014/main" id="{66673D51-E1EE-4A5A-AAFB-9ED52C0E068F}"/>
              </a:ext>
            </a:extLst>
          </p:cNvPr>
          <p:cNvPicPr>
            <a:picLocks noGrp="1" noChangeAspect="1"/>
          </p:cNvPicPr>
          <p:nvPr>
            <p:ph idx="1"/>
          </p:nvPr>
        </p:nvPicPr>
        <p:blipFill rotWithShape="1">
          <a:blip r:embed="rId2"/>
          <a:srcRect r="3572" b="-2"/>
          <a:stretch/>
        </p:blipFill>
        <p:spPr>
          <a:xfrm>
            <a:off x="446534" y="723899"/>
            <a:ext cx="7498616" cy="5676901"/>
          </a:xfrm>
          <a:prstGeom prst="rect">
            <a:avLst/>
          </a:prstGeom>
        </p:spPr>
      </p:pic>
      <p:sp>
        <p:nvSpPr>
          <p:cNvPr id="42" name="Rectangle 19">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81C3332-33D7-4318-B15B-F7D72B4E21A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Sample output</a:t>
            </a:r>
          </a:p>
        </p:txBody>
      </p:sp>
      <p:grpSp>
        <p:nvGrpSpPr>
          <p:cNvPr id="22" name="Group 21">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3">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6935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C4829DCB-DD80-4619-81FA-FC401E9E7368}"/>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
                    </a14:imgEffect>
                    <a14:imgEffect>
                      <a14:saturation sat="77000"/>
                    </a14:imgEffect>
                  </a14:imgLayer>
                </a14:imgProps>
              </a:ext>
            </a:extLst>
          </a:blip>
          <a:srcRect/>
          <a:stretch/>
        </p:blipFill>
        <p:spPr>
          <a:xfrm>
            <a:off x="-18023" y="10"/>
            <a:ext cx="12191980" cy="6857990"/>
          </a:xfrm>
          <a:prstGeom prst="rect">
            <a:avLst/>
          </a:prstGeom>
          <a:effectLst>
            <a:outerShdw blurRad="50800" dist="50800" dir="5400000" algn="ctr" rotWithShape="0">
              <a:srgbClr val="000000"/>
            </a:outerShdw>
          </a:effectLst>
        </p:spPr>
      </p:pic>
      <p:grpSp>
        <p:nvGrpSpPr>
          <p:cNvPr id="18" name="Group 17">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9" name="Rectangle 18">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5E7FDC6-743D-481D-8FE9-12D14F60F4DF}"/>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dirty="0"/>
              <a:t>LEAST RECENTLY USED [LRU]</a:t>
            </a:r>
          </a:p>
        </p:txBody>
      </p:sp>
      <p:sp>
        <p:nvSpPr>
          <p:cNvPr id="13" name="Subtitle 2">
            <a:extLst>
              <a:ext uri="{FF2B5EF4-FFF2-40B4-BE49-F238E27FC236}">
                <a16:creationId xmlns:a16="http://schemas.microsoft.com/office/drawing/2014/main" id="{E378E06F-FC83-49A0-AD70-179E0CA9E914}"/>
              </a:ext>
            </a:extLst>
          </p:cNvPr>
          <p:cNvSpPr txBox="1">
            <a:spLocks/>
          </p:cNvSpPr>
          <p:nvPr/>
        </p:nvSpPr>
        <p:spPr>
          <a:xfrm>
            <a:off x="583101" y="931170"/>
            <a:ext cx="3412067" cy="73882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solidFill>
                  <a:srgbClr val="75E4F7"/>
                </a:solidFill>
              </a:rPr>
              <a:t>PAGE REPLACEMENT ALGORITHM</a:t>
            </a:r>
          </a:p>
        </p:txBody>
      </p:sp>
    </p:spTree>
    <p:extLst>
      <p:ext uri="{BB962C8B-B14F-4D97-AF65-F5344CB8AC3E}">
        <p14:creationId xmlns:p14="http://schemas.microsoft.com/office/powerpoint/2010/main" val="385068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750"/>
                                  </p:stCondLst>
                                  <p:iterate>
                                    <p:tmPct val="10000"/>
                                  </p:iterate>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7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13E66-07F0-436C-95D8-71E2AE9FF1DA}"/>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LRU PAGE REPLACEMENT</a:t>
            </a:r>
            <a:br>
              <a:rPr lang="en-US" dirty="0">
                <a:solidFill>
                  <a:schemeClr val="accent1"/>
                </a:solidFill>
              </a:rPr>
            </a:br>
            <a:r>
              <a:rPr lang="en-US" dirty="0">
                <a:solidFill>
                  <a:schemeClr val="accent1"/>
                </a:solidFill>
              </a:rPr>
              <a:t>overview</a:t>
            </a:r>
            <a:endParaRPr lang="en-IN" dirty="0">
              <a:solidFill>
                <a:schemeClr val="accent1"/>
              </a:solidFill>
            </a:endParaRPr>
          </a:p>
        </p:txBody>
      </p:sp>
      <p:sp>
        <p:nvSpPr>
          <p:cNvPr id="18" name="Rectangle 10">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9" name="Content Placeholder 2">
            <a:extLst>
              <a:ext uri="{FF2B5EF4-FFF2-40B4-BE49-F238E27FC236}">
                <a16:creationId xmlns:a16="http://schemas.microsoft.com/office/drawing/2014/main" id="{58CEF167-0D07-4343-8581-2DE44856357D}"/>
              </a:ext>
            </a:extLst>
          </p:cNvPr>
          <p:cNvGraphicFramePr>
            <a:graphicFrameLocks noGrp="1"/>
          </p:cNvGraphicFramePr>
          <p:nvPr>
            <p:ph idx="1"/>
            <p:extLst>
              <p:ext uri="{D42A27DB-BD31-4B8C-83A1-F6EECF244321}">
                <p14:modId xmlns:p14="http://schemas.microsoft.com/office/powerpoint/2010/main" val="2719646558"/>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3872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graphicEl>
                                              <a:dgm id="{525C38C8-C042-4A71-AC1F-2A618D3428A4}"/>
                                            </p:graphicEl>
                                          </p:spTgt>
                                        </p:tgtEl>
                                        <p:attrNameLst>
                                          <p:attrName>style.visibility</p:attrName>
                                        </p:attrNameLst>
                                      </p:cBhvr>
                                      <p:to>
                                        <p:strVal val="visible"/>
                                      </p:to>
                                    </p:set>
                                    <p:animEffect transition="in" filter="fade">
                                      <p:cBhvr>
                                        <p:cTn id="11" dur="500"/>
                                        <p:tgtEl>
                                          <p:spTgt spid="19">
                                            <p:graphicEl>
                                              <a:dgm id="{525C38C8-C042-4A71-AC1F-2A618D3428A4}"/>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graphicEl>
                                              <a:dgm id="{5548FDF4-E5F8-45DE-B6E9-D0076376FA5B}"/>
                                            </p:graphicEl>
                                          </p:spTgt>
                                        </p:tgtEl>
                                        <p:attrNameLst>
                                          <p:attrName>style.visibility</p:attrName>
                                        </p:attrNameLst>
                                      </p:cBhvr>
                                      <p:to>
                                        <p:strVal val="visible"/>
                                      </p:to>
                                    </p:set>
                                    <p:animEffect transition="in" filter="fade">
                                      <p:cBhvr>
                                        <p:cTn id="15" dur="500"/>
                                        <p:tgtEl>
                                          <p:spTgt spid="19">
                                            <p:graphicEl>
                                              <a:dgm id="{5548FDF4-E5F8-45DE-B6E9-D0076376FA5B}"/>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graphicEl>
                                              <a:dgm id="{8478979B-8B83-4A0E-98B5-562C81703EB7}"/>
                                            </p:graphicEl>
                                          </p:spTgt>
                                        </p:tgtEl>
                                        <p:attrNameLst>
                                          <p:attrName>style.visibility</p:attrName>
                                        </p:attrNameLst>
                                      </p:cBhvr>
                                      <p:to>
                                        <p:strVal val="visible"/>
                                      </p:to>
                                    </p:set>
                                    <p:animEffect transition="in" filter="fade">
                                      <p:cBhvr>
                                        <p:cTn id="19" dur="500"/>
                                        <p:tgtEl>
                                          <p:spTgt spid="19">
                                            <p:graphicEl>
                                              <a:dgm id="{8478979B-8B83-4A0E-98B5-562C81703EB7}"/>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graphicEl>
                                              <a:dgm id="{DD541BC6-17E0-4D2B-91DA-C8E5708143F5}"/>
                                            </p:graphicEl>
                                          </p:spTgt>
                                        </p:tgtEl>
                                        <p:attrNameLst>
                                          <p:attrName>style.visibility</p:attrName>
                                        </p:attrNameLst>
                                      </p:cBhvr>
                                      <p:to>
                                        <p:strVal val="visible"/>
                                      </p:to>
                                    </p:set>
                                    <p:animEffect transition="in" filter="fade">
                                      <p:cBhvr>
                                        <p:cTn id="23" dur="500"/>
                                        <p:tgtEl>
                                          <p:spTgt spid="19">
                                            <p:graphicEl>
                                              <a:dgm id="{DD541BC6-17E0-4D2B-91DA-C8E5708143F5}"/>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graphicEl>
                                              <a:dgm id="{560607DB-2BB7-4DC0-88FC-D02C1AC43B6F}"/>
                                            </p:graphicEl>
                                          </p:spTgt>
                                        </p:tgtEl>
                                        <p:attrNameLst>
                                          <p:attrName>style.visibility</p:attrName>
                                        </p:attrNameLst>
                                      </p:cBhvr>
                                      <p:to>
                                        <p:strVal val="visible"/>
                                      </p:to>
                                    </p:set>
                                    <p:animEffect transition="in" filter="fade">
                                      <p:cBhvr>
                                        <p:cTn id="27" dur="500"/>
                                        <p:tgtEl>
                                          <p:spTgt spid="19">
                                            <p:graphicEl>
                                              <a:dgm id="{560607DB-2BB7-4DC0-88FC-D02C1AC43B6F}"/>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9">
                                            <p:graphicEl>
                                              <a:dgm id="{C67164FE-97F1-4000-A594-2D56B587C694}"/>
                                            </p:graphicEl>
                                          </p:spTgt>
                                        </p:tgtEl>
                                        <p:attrNameLst>
                                          <p:attrName>style.visibility</p:attrName>
                                        </p:attrNameLst>
                                      </p:cBhvr>
                                      <p:to>
                                        <p:strVal val="visible"/>
                                      </p:to>
                                    </p:set>
                                    <p:animEffect transition="in" filter="fade">
                                      <p:cBhvr>
                                        <p:cTn id="31" dur="500"/>
                                        <p:tgtEl>
                                          <p:spTgt spid="19">
                                            <p:graphicEl>
                                              <a:dgm id="{C67164FE-97F1-4000-A594-2D56B587C694}"/>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9">
                                            <p:graphicEl>
                                              <a:dgm id="{CCBC0425-9835-49C3-802C-A45AA3B34F3C}"/>
                                            </p:graphicEl>
                                          </p:spTgt>
                                        </p:tgtEl>
                                        <p:attrNameLst>
                                          <p:attrName>style.visibility</p:attrName>
                                        </p:attrNameLst>
                                      </p:cBhvr>
                                      <p:to>
                                        <p:strVal val="visible"/>
                                      </p:to>
                                    </p:set>
                                    <p:animEffect transition="in" filter="fade">
                                      <p:cBhvr>
                                        <p:cTn id="35" dur="500"/>
                                        <p:tgtEl>
                                          <p:spTgt spid="19">
                                            <p:graphicEl>
                                              <a:dgm id="{CCBC0425-9835-49C3-802C-A45AA3B34F3C}"/>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9">
                                            <p:graphicEl>
                                              <a:dgm id="{16802AC0-F0EA-4BE2-8465-511365DF237C}"/>
                                            </p:graphicEl>
                                          </p:spTgt>
                                        </p:tgtEl>
                                        <p:attrNameLst>
                                          <p:attrName>style.visibility</p:attrName>
                                        </p:attrNameLst>
                                      </p:cBhvr>
                                      <p:to>
                                        <p:strVal val="visible"/>
                                      </p:to>
                                    </p:set>
                                    <p:animEffect transition="in" filter="fade">
                                      <p:cBhvr>
                                        <p:cTn id="39" dur="500"/>
                                        <p:tgtEl>
                                          <p:spTgt spid="19">
                                            <p:graphicEl>
                                              <a:dgm id="{16802AC0-F0EA-4BE2-8465-511365DF237C}"/>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9">
                                            <p:graphicEl>
                                              <a:dgm id="{0E6B1705-F4D2-40DE-ABF6-7451B5D968B5}"/>
                                            </p:graphicEl>
                                          </p:spTgt>
                                        </p:tgtEl>
                                        <p:attrNameLst>
                                          <p:attrName>style.visibility</p:attrName>
                                        </p:attrNameLst>
                                      </p:cBhvr>
                                      <p:to>
                                        <p:strVal val="visible"/>
                                      </p:to>
                                    </p:set>
                                    <p:animEffect transition="in" filter="fade">
                                      <p:cBhvr>
                                        <p:cTn id="43" dur="500"/>
                                        <p:tgtEl>
                                          <p:spTgt spid="19">
                                            <p:graphicEl>
                                              <a:dgm id="{0E6B1705-F4D2-40DE-ABF6-7451B5D968B5}"/>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graphicEl>
                                              <a:dgm id="{5A8C376F-B2E7-4E2A-B079-98288981CBD8}"/>
                                            </p:graphicEl>
                                          </p:spTgt>
                                        </p:tgtEl>
                                        <p:attrNameLst>
                                          <p:attrName>style.visibility</p:attrName>
                                        </p:attrNameLst>
                                      </p:cBhvr>
                                      <p:to>
                                        <p:strVal val="visible"/>
                                      </p:to>
                                    </p:set>
                                    <p:animEffect transition="in" filter="fade">
                                      <p:cBhvr>
                                        <p:cTn id="47" dur="500"/>
                                        <p:tgtEl>
                                          <p:spTgt spid="19">
                                            <p:graphicEl>
                                              <a:dgm id="{5A8C376F-B2E7-4E2A-B079-98288981CBD8}"/>
                                            </p:graphic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graphicEl>
                                              <a:dgm id="{C7E37E3E-50C6-4220-BE42-FFF555CA3686}"/>
                                            </p:graphicEl>
                                          </p:spTgt>
                                        </p:tgtEl>
                                        <p:attrNameLst>
                                          <p:attrName>style.visibility</p:attrName>
                                        </p:attrNameLst>
                                      </p:cBhvr>
                                      <p:to>
                                        <p:strVal val="visible"/>
                                      </p:to>
                                    </p:set>
                                    <p:animEffect transition="in" filter="fade">
                                      <p:cBhvr>
                                        <p:cTn id="51" dur="500"/>
                                        <p:tgtEl>
                                          <p:spTgt spid="19">
                                            <p:graphicEl>
                                              <a:dgm id="{C7E37E3E-50C6-4220-BE42-FFF555CA3686}"/>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9">
                                            <p:graphicEl>
                                              <a:dgm id="{654E1B09-AF7D-458C-A3D9-8C7509986949}"/>
                                            </p:graphicEl>
                                          </p:spTgt>
                                        </p:tgtEl>
                                        <p:attrNameLst>
                                          <p:attrName>style.visibility</p:attrName>
                                        </p:attrNameLst>
                                      </p:cBhvr>
                                      <p:to>
                                        <p:strVal val="visible"/>
                                      </p:to>
                                    </p:set>
                                    <p:animEffect transition="in" filter="fade">
                                      <p:cBhvr>
                                        <p:cTn id="55" dur="500"/>
                                        <p:tgtEl>
                                          <p:spTgt spid="19">
                                            <p:graphicEl>
                                              <a:dgm id="{654E1B09-AF7D-458C-A3D9-8C7509986949}"/>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9">
                                            <p:graphicEl>
                                              <a:dgm id="{C091D0EB-E14D-4972-93CF-060396E13D68}"/>
                                            </p:graphicEl>
                                          </p:spTgt>
                                        </p:tgtEl>
                                        <p:attrNameLst>
                                          <p:attrName>style.visibility</p:attrName>
                                        </p:attrNameLst>
                                      </p:cBhvr>
                                      <p:to>
                                        <p:strVal val="visible"/>
                                      </p:to>
                                    </p:set>
                                    <p:animEffect transition="in" filter="fade">
                                      <p:cBhvr>
                                        <p:cTn id="59" dur="500"/>
                                        <p:tgtEl>
                                          <p:spTgt spid="19">
                                            <p:graphicEl>
                                              <a:dgm id="{C091D0EB-E14D-4972-93CF-060396E13D68}"/>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9">
                                            <p:graphicEl>
                                              <a:dgm id="{BFFB464E-C50D-4355-ADA2-258A3FA5266B}"/>
                                            </p:graphicEl>
                                          </p:spTgt>
                                        </p:tgtEl>
                                        <p:attrNameLst>
                                          <p:attrName>style.visibility</p:attrName>
                                        </p:attrNameLst>
                                      </p:cBhvr>
                                      <p:to>
                                        <p:strVal val="visible"/>
                                      </p:to>
                                    </p:set>
                                    <p:animEffect transition="in" filter="fade">
                                      <p:cBhvr>
                                        <p:cTn id="63" dur="500"/>
                                        <p:tgtEl>
                                          <p:spTgt spid="19">
                                            <p:graphicEl>
                                              <a:dgm id="{BFFB464E-C50D-4355-ADA2-258A3FA5266B}"/>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9">
                                            <p:graphicEl>
                                              <a:dgm id="{9CAA8DA5-3210-47DC-AB27-007B5982F7DF}"/>
                                            </p:graphicEl>
                                          </p:spTgt>
                                        </p:tgtEl>
                                        <p:attrNameLst>
                                          <p:attrName>style.visibility</p:attrName>
                                        </p:attrNameLst>
                                      </p:cBhvr>
                                      <p:to>
                                        <p:strVal val="visible"/>
                                      </p:to>
                                    </p:set>
                                    <p:animEffect transition="in" filter="fade">
                                      <p:cBhvr>
                                        <p:cTn id="67" dur="500"/>
                                        <p:tgtEl>
                                          <p:spTgt spid="19">
                                            <p:graphicEl>
                                              <a:dgm id="{9CAA8DA5-3210-47DC-AB27-007B5982F7D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8B3199-D837-41EC-8625-DE45A219F82B}"/>
              </a:ext>
            </a:extLst>
          </p:cNvPr>
          <p:cNvPicPr>
            <a:picLocks noChangeAspect="1"/>
          </p:cNvPicPr>
          <p:nvPr/>
        </p:nvPicPr>
        <p:blipFill rotWithShape="1">
          <a:blip r:embed="rId2"/>
          <a:srcRect t="7494" b="8236"/>
          <a:stretch/>
        </p:blipFill>
        <p:spPr>
          <a:xfrm>
            <a:off x="20" y="10"/>
            <a:ext cx="12191980" cy="6857990"/>
          </a:xfrm>
          <a:prstGeom prst="rect">
            <a:avLst/>
          </a:prstGeom>
        </p:spPr>
      </p:pic>
      <p:grpSp>
        <p:nvGrpSpPr>
          <p:cNvPr id="11" name="Group 10">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5" name="Rectangle 11">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 name="Rectangle 12">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833A9B2-458E-46DA-AFD9-18F3B6613208}"/>
              </a:ext>
            </a:extLst>
          </p:cNvPr>
          <p:cNvSpPr>
            <a:spLocks noGrp="1"/>
          </p:cNvSpPr>
          <p:nvPr>
            <p:ph type="title"/>
          </p:nvPr>
        </p:nvSpPr>
        <p:spPr>
          <a:xfrm>
            <a:off x="584200" y="1006956"/>
            <a:ext cx="3412067" cy="1372177"/>
          </a:xfrm>
        </p:spPr>
        <p:txBody>
          <a:bodyPr anchor="ctr">
            <a:normAutofit/>
          </a:bodyPr>
          <a:lstStyle/>
          <a:p>
            <a:r>
              <a:rPr lang="en-US" dirty="0"/>
              <a:t>WHAT IS LRU PAGE REPLACEMENT ALGORITHM?</a:t>
            </a:r>
            <a:endParaRPr lang="en-IN" dirty="0"/>
          </a:p>
        </p:txBody>
      </p:sp>
      <p:sp>
        <p:nvSpPr>
          <p:cNvPr id="3" name="Content Placeholder 2">
            <a:extLst>
              <a:ext uri="{FF2B5EF4-FFF2-40B4-BE49-F238E27FC236}">
                <a16:creationId xmlns:a16="http://schemas.microsoft.com/office/drawing/2014/main" id="{4F679625-4A7E-492F-A907-18583F588E49}"/>
              </a:ext>
            </a:extLst>
          </p:cNvPr>
          <p:cNvSpPr>
            <a:spLocks noGrp="1"/>
          </p:cNvSpPr>
          <p:nvPr>
            <p:ph idx="1"/>
          </p:nvPr>
        </p:nvSpPr>
        <p:spPr>
          <a:xfrm>
            <a:off x="581193" y="2438399"/>
            <a:ext cx="3415074" cy="3564467"/>
          </a:xfrm>
        </p:spPr>
        <p:txBody>
          <a:bodyPr>
            <a:normAutofit/>
          </a:bodyPr>
          <a:lstStyle/>
          <a:p>
            <a:pPr marL="342900" marR="0" lvl="0" indent="-342900" defTabSz="457200" rtl="0" eaLnBrk="1" fontAlgn="auto" latinLnBrk="0" hangingPunct="1">
              <a:lnSpc>
                <a:spcPct val="90000"/>
              </a:lnSpc>
              <a:spcBef>
                <a:spcPts val="0"/>
              </a:spcBef>
              <a:spcAft>
                <a:spcPts val="0"/>
              </a:spcAft>
              <a:buClrTx/>
              <a:buSzTx/>
              <a:buFont typeface="Arial"/>
              <a:buChar char="•"/>
              <a:tabLst/>
              <a:defRPr/>
            </a:pPr>
            <a:r>
              <a:rPr kumimoji="0" lang="en-US" sz="1500" b="0" i="0" u="none" strike="noStrike" kern="1200" cap="none" spc="0" normalizeH="0" baseline="0" noProof="0">
                <a:ln>
                  <a:noFill/>
                </a:ln>
                <a:solidFill>
                  <a:schemeClr val="bg1"/>
                </a:solidFill>
                <a:effectLst/>
                <a:uLnTx/>
                <a:uFillTx/>
                <a:latin typeface="Tw Cen MT"/>
                <a:ea typeface="+mn-lt"/>
                <a:cs typeface="+mn-lt"/>
              </a:rPr>
              <a:t>This algorithm stands for "</a:t>
            </a:r>
            <a:r>
              <a:rPr kumimoji="0" lang="en-US" sz="1500" b="1" i="0" u="none" strike="noStrike" kern="1200" cap="none" spc="0" normalizeH="0" baseline="0" noProof="0">
                <a:ln>
                  <a:noFill/>
                </a:ln>
                <a:solidFill>
                  <a:schemeClr val="bg1"/>
                </a:solidFill>
                <a:effectLst/>
                <a:uLnTx/>
                <a:uFillTx/>
                <a:latin typeface="Tw Cen MT"/>
                <a:ea typeface="+mn-lt"/>
                <a:cs typeface="+mn-lt"/>
              </a:rPr>
              <a:t>Least Recently Used</a:t>
            </a:r>
            <a:r>
              <a:rPr kumimoji="0" lang="en-US" sz="1500" b="0" i="0" u="none" strike="noStrike" kern="1200" cap="none" spc="0" normalizeH="0" baseline="0" noProof="0">
                <a:ln>
                  <a:noFill/>
                </a:ln>
                <a:solidFill>
                  <a:schemeClr val="bg1"/>
                </a:solidFill>
                <a:effectLst/>
                <a:uLnTx/>
                <a:uFillTx/>
                <a:latin typeface="Tw Cen MT"/>
                <a:ea typeface="+mn-lt"/>
                <a:cs typeface="+mn-lt"/>
              </a:rPr>
              <a:t>" and this algorithm helps the Operating system to search those pages that are used over a short duration of time frame.</a:t>
            </a:r>
          </a:p>
          <a:p>
            <a:pPr marL="0" marR="0" lvl="0" indent="0" defTabSz="457200" rtl="0" eaLnBrk="1" fontAlgn="auto" latinLnBrk="0" hangingPunct="1">
              <a:lnSpc>
                <a:spcPct val="90000"/>
              </a:lnSpc>
              <a:spcBef>
                <a:spcPts val="0"/>
              </a:spcBef>
              <a:spcAft>
                <a:spcPts val="0"/>
              </a:spcAft>
              <a:buClrTx/>
              <a:buSzTx/>
              <a:buNone/>
              <a:tabLst/>
              <a:defRPr/>
            </a:pPr>
            <a:endParaRPr kumimoji="0" lang="en-US" sz="1500" b="0" i="0" u="none" strike="noStrike" kern="1200" cap="none" spc="0" normalizeH="0" baseline="0" noProof="0">
              <a:ln>
                <a:noFill/>
              </a:ln>
              <a:solidFill>
                <a:schemeClr val="bg1"/>
              </a:solidFill>
              <a:effectLst/>
              <a:uLnTx/>
              <a:uFillTx/>
              <a:latin typeface="Tw Cen MT"/>
              <a:ea typeface="+mn-lt"/>
              <a:cs typeface="+mn-lt"/>
            </a:endParaRPr>
          </a:p>
          <a:p>
            <a:pPr marL="342900" marR="0" lvl="0" indent="-342900" defTabSz="457200" rtl="0" eaLnBrk="1" fontAlgn="auto" latinLnBrk="0" hangingPunct="1">
              <a:lnSpc>
                <a:spcPct val="90000"/>
              </a:lnSpc>
              <a:spcBef>
                <a:spcPts val="0"/>
              </a:spcBef>
              <a:spcAft>
                <a:spcPts val="0"/>
              </a:spcAft>
              <a:buClrTx/>
              <a:buSzTx/>
              <a:buFont typeface="Arial"/>
              <a:buChar char="•"/>
              <a:tabLst/>
              <a:defRPr/>
            </a:pPr>
            <a:r>
              <a:rPr kumimoji="0" lang="en-US" sz="1500" b="0" i="0" u="none" strike="noStrike" kern="1200" cap="none" spc="0" normalizeH="0" baseline="0" noProof="0">
                <a:ln>
                  <a:noFill/>
                </a:ln>
                <a:solidFill>
                  <a:schemeClr val="bg1"/>
                </a:solidFill>
                <a:effectLst/>
                <a:uLnTx/>
                <a:uFillTx/>
                <a:latin typeface="Tw Cen MT"/>
                <a:ea typeface="+mn-lt"/>
                <a:cs typeface="+mn-lt"/>
              </a:rPr>
              <a:t>It works on the concept that pages that have been highly used in the past are likely to be significantly used again in the future. </a:t>
            </a:r>
          </a:p>
          <a:p>
            <a:pPr marL="0" marR="0" lvl="0" indent="0" defTabSz="457200" rtl="0" eaLnBrk="1" fontAlgn="auto" latinLnBrk="0" hangingPunct="1">
              <a:lnSpc>
                <a:spcPct val="90000"/>
              </a:lnSpc>
              <a:spcBef>
                <a:spcPts val="0"/>
              </a:spcBef>
              <a:spcAft>
                <a:spcPts val="0"/>
              </a:spcAft>
              <a:buClrTx/>
              <a:buSzTx/>
              <a:buNone/>
              <a:tabLst/>
              <a:defRPr/>
            </a:pPr>
            <a:endParaRPr kumimoji="0" lang="en-US" sz="1500" b="0" i="0" u="none" strike="noStrike" kern="1200" cap="none" spc="0" normalizeH="0" baseline="0" noProof="0">
              <a:ln>
                <a:noFill/>
              </a:ln>
              <a:solidFill>
                <a:schemeClr val="bg1"/>
              </a:solidFill>
              <a:effectLst/>
              <a:uLnTx/>
              <a:uFillTx/>
              <a:latin typeface="Tw Cen MT"/>
              <a:ea typeface="+mn-lt"/>
              <a:cs typeface="+mn-lt"/>
            </a:endParaRPr>
          </a:p>
          <a:p>
            <a:pPr marL="342900" marR="0" lvl="0" indent="-342900" defTabSz="457200" rtl="0" eaLnBrk="1" fontAlgn="auto" latinLnBrk="0" hangingPunct="1">
              <a:lnSpc>
                <a:spcPct val="90000"/>
              </a:lnSpc>
              <a:spcBef>
                <a:spcPts val="0"/>
              </a:spcBef>
              <a:spcAft>
                <a:spcPts val="0"/>
              </a:spcAft>
              <a:buClrTx/>
              <a:buSzTx/>
              <a:buFont typeface="Arial"/>
              <a:buChar char="•"/>
              <a:tabLst/>
              <a:defRPr/>
            </a:pPr>
            <a:r>
              <a:rPr kumimoji="0" lang="en-US" sz="1500" b="0" i="0" u="none" strike="noStrike" kern="1200" cap="none" spc="0" normalizeH="0" baseline="0" noProof="0">
                <a:ln>
                  <a:noFill/>
                </a:ln>
                <a:solidFill>
                  <a:schemeClr val="bg1"/>
                </a:solidFill>
                <a:effectLst/>
                <a:uLnTx/>
                <a:uFillTx/>
                <a:latin typeface="Tw Cen MT"/>
                <a:ea typeface="+mn-lt"/>
                <a:cs typeface="+mn-lt"/>
              </a:rPr>
              <a:t>It removes the page that has not been utilized in the memory for the longest time. </a:t>
            </a:r>
          </a:p>
          <a:p>
            <a:pPr>
              <a:lnSpc>
                <a:spcPct val="90000"/>
              </a:lnSpc>
            </a:pPr>
            <a:endParaRPr lang="en-IN" sz="1500">
              <a:solidFill>
                <a:schemeClr val="bg1"/>
              </a:solidFill>
            </a:endParaRPr>
          </a:p>
        </p:txBody>
      </p:sp>
    </p:spTree>
    <p:extLst>
      <p:ext uri="{BB962C8B-B14F-4D97-AF65-F5344CB8AC3E}">
        <p14:creationId xmlns:p14="http://schemas.microsoft.com/office/powerpoint/2010/main" val="355245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50"/>
                                        <p:tgtEl>
                                          <p:spTgt spid="3">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6">
            <a:extLst>
              <a:ext uri="{FF2B5EF4-FFF2-40B4-BE49-F238E27FC236}">
                <a16:creationId xmlns:a16="http://schemas.microsoft.com/office/drawing/2014/main" id="{D6042057-146D-4C5C-9E66-9CD6D8A40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15" descr="White patterns">
            <a:extLst>
              <a:ext uri="{FF2B5EF4-FFF2-40B4-BE49-F238E27FC236}">
                <a16:creationId xmlns:a16="http://schemas.microsoft.com/office/drawing/2014/main" id="{84DC9663-757E-4870-BCD1-74D43D63B400}"/>
              </a:ext>
            </a:extLst>
          </p:cNvPr>
          <p:cNvPicPr>
            <a:picLocks noChangeAspect="1"/>
          </p:cNvPicPr>
          <p:nvPr/>
        </p:nvPicPr>
        <p:blipFill>
          <a:blip r:embed="rId2"/>
          <a:srcRect/>
          <a:stretch/>
        </p:blipFill>
        <p:spPr>
          <a:xfrm>
            <a:off x="952517" y="10"/>
            <a:ext cx="10286985" cy="6857990"/>
          </a:xfrm>
          <a:prstGeom prst="rect">
            <a:avLst/>
          </a:prstGeom>
        </p:spPr>
      </p:pic>
      <p:grpSp>
        <p:nvGrpSpPr>
          <p:cNvPr id="45" name="Group 38">
            <a:extLst>
              <a:ext uri="{FF2B5EF4-FFF2-40B4-BE49-F238E27FC236}">
                <a16:creationId xmlns:a16="http://schemas.microsoft.com/office/drawing/2014/main" id="{6B14832B-2D5A-461D-AD66-7F7ABC303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3643"/>
            <a:ext cx="11307400" cy="5938689"/>
            <a:chOff x="438067" y="453643"/>
            <a:chExt cx="11307400" cy="5938689"/>
          </a:xfrm>
        </p:grpSpPr>
        <p:sp>
          <p:nvSpPr>
            <p:cNvPr id="40" name="Rectangle 39">
              <a:extLst>
                <a:ext uri="{FF2B5EF4-FFF2-40B4-BE49-F238E27FC236}">
                  <a16:creationId xmlns:a16="http://schemas.microsoft.com/office/drawing/2014/main" id="{92294387-CA33-409B-8E85-6CF823B54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11305200"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0BD22D6-8156-4BE4-8990-1A7612D4F4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E3951A02-F802-4E54-B083-7BE079C94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8DCA353A-1C61-468C-9643-86730A2B8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584199" y="1006956"/>
            <a:ext cx="11015133" cy="1372177"/>
          </a:xfrm>
        </p:spPr>
        <p:txBody>
          <a:bodyPr anchor="ctr">
            <a:normAutofit/>
          </a:bodyPr>
          <a:lstStyle/>
          <a:p>
            <a:pPr lvl="0"/>
            <a:r>
              <a:rPr lang="en-US"/>
              <a:t>Advantages of LRU</a:t>
            </a:r>
            <a:endParaRPr lang="en-IN"/>
          </a:p>
        </p:txBody>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581192" y="2438399"/>
            <a:ext cx="11018141" cy="3564467"/>
          </a:xfrm>
        </p:spPr>
        <p:txBody>
          <a:bodyPr>
            <a:normAutofit/>
          </a:bodyPr>
          <a:lstStyle/>
          <a:p>
            <a:r>
              <a:rPr lang="en-US">
                <a:solidFill>
                  <a:schemeClr val="bg1"/>
                </a:solidFill>
                <a:ea typeface="+mn-lt"/>
                <a:cs typeface="+mn-lt"/>
              </a:rPr>
              <a:t>LRU doesn't suffer from Belady's Anomaly.</a:t>
            </a:r>
            <a:endParaRPr lang="en-US">
              <a:solidFill>
                <a:schemeClr val="bg1"/>
              </a:solidFill>
            </a:endParaRPr>
          </a:p>
          <a:p>
            <a:r>
              <a:rPr lang="en-US">
                <a:solidFill>
                  <a:schemeClr val="bg1"/>
                </a:solidFill>
                <a:ea typeface="+mn-lt"/>
                <a:cs typeface="+mn-lt"/>
              </a:rPr>
              <a:t>The page in the main memory that hasn't been used in the longest will be chosen for replacement.</a:t>
            </a:r>
            <a:endParaRPr lang="en-US">
              <a:solidFill>
                <a:schemeClr val="bg1"/>
              </a:solidFill>
            </a:endParaRPr>
          </a:p>
          <a:p>
            <a:r>
              <a:rPr lang="en-US">
                <a:solidFill>
                  <a:schemeClr val="bg1"/>
                </a:solidFill>
                <a:ea typeface="+mn-lt"/>
                <a:cs typeface="+mn-lt"/>
              </a:rPr>
              <a:t>It gives fewer page faults than any other page replacement algorithm. So, LRU is the most commonly utilized method.</a:t>
            </a:r>
            <a:endParaRPr lang="en-US">
              <a:solidFill>
                <a:schemeClr val="bg1"/>
              </a:solidFill>
            </a:endParaRPr>
          </a:p>
          <a:p>
            <a:r>
              <a:rPr lang="en-US">
                <a:solidFill>
                  <a:schemeClr val="bg1"/>
                </a:solidFill>
                <a:ea typeface="+mn-lt"/>
                <a:cs typeface="+mn-lt"/>
              </a:rPr>
              <a:t>It is a very effective algorithm.</a:t>
            </a:r>
            <a:endParaRPr lang="en-US">
              <a:solidFill>
                <a:schemeClr val="bg1"/>
              </a:solidFill>
            </a:endParaRPr>
          </a:p>
          <a:p>
            <a:r>
              <a:rPr lang="en-US">
                <a:solidFill>
                  <a:schemeClr val="bg1"/>
                </a:solidFill>
                <a:ea typeface="+mn-lt"/>
                <a:cs typeface="+mn-lt"/>
              </a:rPr>
              <a:t>It helps in the full analysis.</a:t>
            </a:r>
            <a:endParaRPr lang="en-US">
              <a:solidFill>
                <a:schemeClr val="bg1"/>
              </a:solidFill>
            </a:endParaRPr>
          </a:p>
        </p:txBody>
      </p:sp>
    </p:spTree>
    <p:extLst>
      <p:ext uri="{BB962C8B-B14F-4D97-AF65-F5344CB8AC3E}">
        <p14:creationId xmlns:p14="http://schemas.microsoft.com/office/powerpoint/2010/main" val="390923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par>
                          <p:cTn id="24" fill="hold">
                            <p:stCondLst>
                              <p:cond delay="4500"/>
                            </p:stCondLst>
                            <p:childTnLst>
                              <p:par>
                                <p:cTn id="25" presetID="10" presetClass="entr" presetSubtype="0" fill="hold" nodeType="afterEffect">
                                  <p:stCondLst>
                                    <p:cond delay="50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643468" y="1033389"/>
            <a:ext cx="4826256" cy="4825409"/>
          </a:xfrm>
        </p:spPr>
        <p:txBody>
          <a:bodyPr anchor="ctr">
            <a:normAutofit/>
          </a:bodyPr>
          <a:lstStyle/>
          <a:p>
            <a:pPr lvl="0"/>
            <a:r>
              <a:rPr lang="en-US" sz="4700" dirty="0"/>
              <a:t>Disadvantages of LRU</a:t>
            </a:r>
            <a:endParaRPr lang="en-IN" sz="4700" dirty="0"/>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6755769" y="1033390"/>
            <a:ext cx="4855037" cy="5363742"/>
          </a:xfrm>
          <a:ln w="57150">
            <a:noFill/>
          </a:ln>
        </p:spPr>
        <p:txBody>
          <a:bodyPr anchor="ctr">
            <a:normAutofit/>
          </a:bodyPr>
          <a:lstStyle/>
          <a:p>
            <a:r>
              <a:rPr lang="en-US" sz="2000" dirty="0">
                <a:ea typeface="+mn-lt"/>
                <a:cs typeface="+mn-lt"/>
              </a:rPr>
              <a:t>LRU's weakness is that its performance tends to degenerate under many quite common reference patterns.</a:t>
            </a:r>
          </a:p>
          <a:p>
            <a:pPr algn="just"/>
            <a:r>
              <a:rPr lang="en-US" sz="2000" dirty="0">
                <a:ea typeface="+mn-lt"/>
                <a:cs typeface="+mn-lt"/>
              </a:rPr>
              <a:t>It isn't easy to implement because it requires hardware assistance.</a:t>
            </a:r>
            <a:endParaRPr lang="en-US" sz="2000" dirty="0"/>
          </a:p>
          <a:p>
            <a:pPr algn="just"/>
            <a:r>
              <a:rPr lang="en-US" sz="2000" dirty="0">
                <a:ea typeface="+mn-lt"/>
                <a:cs typeface="+mn-lt"/>
              </a:rPr>
              <a:t>It is expensive and more complex.</a:t>
            </a:r>
            <a:endParaRPr lang="en-US" sz="2000" dirty="0"/>
          </a:p>
          <a:p>
            <a:pPr algn="just"/>
            <a:r>
              <a:rPr lang="en-US" sz="2000" dirty="0">
                <a:ea typeface="+mn-lt"/>
                <a:cs typeface="+mn-lt"/>
              </a:rPr>
              <a:t>It needs an additional data structure.</a:t>
            </a:r>
            <a:endParaRPr lang="en-US" sz="2000" dirty="0"/>
          </a:p>
        </p:txBody>
      </p:sp>
    </p:spTree>
    <p:extLst>
      <p:ext uri="{BB962C8B-B14F-4D97-AF65-F5344CB8AC3E}">
        <p14:creationId xmlns:p14="http://schemas.microsoft.com/office/powerpoint/2010/main" val="365524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471055" y="1033389"/>
            <a:ext cx="5181600" cy="4825409"/>
          </a:xfrm>
        </p:spPr>
        <p:txBody>
          <a:bodyPr anchor="ctr">
            <a:normAutofit/>
          </a:bodyPr>
          <a:lstStyle/>
          <a:p>
            <a:pPr lvl="0">
              <a:lnSpc>
                <a:spcPct val="100000"/>
              </a:lnSpc>
            </a:pPr>
            <a:r>
              <a:rPr lang="en-US" sz="4800" dirty="0"/>
              <a:t>implementation OF LRU PAGE REPLACEMENT ALGORITHM using C++</a:t>
            </a: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6755769" y="1033390"/>
            <a:ext cx="4855037" cy="5363742"/>
          </a:xfrm>
          <a:ln w="57150">
            <a:noFill/>
          </a:ln>
        </p:spPr>
        <p:txBody>
          <a:bodyPr anchor="ctr">
            <a:normAutofit fontScale="77500" lnSpcReduction="20000"/>
          </a:bodyPr>
          <a:lstStyle/>
          <a:p>
            <a:pPr marL="0" indent="0">
              <a:buNone/>
            </a:pPr>
            <a:r>
              <a:rPr lang="en-US" sz="2000" dirty="0">
                <a:latin typeface="Consolas" panose="020B0609020204030204" pitchFamily="49" charset="0"/>
                <a:ea typeface="+mn-lt"/>
                <a:cs typeface="+mn-lt"/>
              </a:rPr>
              <a:t>#include&lt;iostream&gt;</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using namespace std;</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int main()</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int </a:t>
            </a:r>
            <a:r>
              <a:rPr lang="en-US" sz="2000" dirty="0" err="1">
                <a:latin typeface="Consolas" panose="020B0609020204030204" pitchFamily="49" charset="0"/>
                <a:ea typeface="+mn-lt"/>
                <a:cs typeface="+mn-lt"/>
              </a:rPr>
              <a:t>nopages</a:t>
            </a:r>
            <a:r>
              <a:rPr lang="en-US" sz="2000" dirty="0">
                <a:latin typeface="Consolas" panose="020B0609020204030204" pitchFamily="49" charset="0"/>
                <a:ea typeface="+mn-lt"/>
                <a:cs typeface="+mn-lt"/>
              </a:rPr>
              <a:t>, </a:t>
            </a:r>
            <a:r>
              <a:rPr lang="en-US" sz="2000" dirty="0" err="1">
                <a:latin typeface="Consolas" panose="020B0609020204030204" pitchFamily="49" charset="0"/>
                <a:ea typeface="+mn-lt"/>
                <a:cs typeface="+mn-lt"/>
              </a:rPr>
              <a:t>nofaults</a:t>
            </a:r>
            <a:r>
              <a:rPr lang="en-US" sz="2000" dirty="0">
                <a:latin typeface="Consolas" panose="020B0609020204030204" pitchFamily="49" charset="0"/>
                <a:ea typeface="+mn-lt"/>
                <a:cs typeface="+mn-lt"/>
              </a:rPr>
              <a:t>, page[20],</a:t>
            </a:r>
            <a:r>
              <a:rPr lang="en-US" sz="2000" dirty="0" err="1">
                <a:latin typeface="Consolas" panose="020B0609020204030204" pitchFamily="49" charset="0"/>
                <a:ea typeface="+mn-lt"/>
                <a:cs typeface="+mn-lt"/>
              </a:rPr>
              <a:t>i</a:t>
            </a:r>
            <a:r>
              <a:rPr lang="en-US" sz="2000" dirty="0">
                <a:latin typeface="Consolas" panose="020B0609020204030204" pitchFamily="49" charset="0"/>
                <a:ea typeface="+mn-lt"/>
                <a:cs typeface="+mn-lt"/>
              </a:rPr>
              <a:t> ,count=0;</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cout&lt;&lt;</a:t>
            </a:r>
            <a:r>
              <a:rPr lang="en-US" sz="2000" dirty="0">
                <a:solidFill>
                  <a:srgbClr val="00B0F0"/>
                </a:solidFill>
                <a:latin typeface="Consolas" panose="020B0609020204030204" pitchFamily="49" charset="0"/>
                <a:ea typeface="+mn-lt"/>
                <a:cs typeface="+mn-lt"/>
              </a:rPr>
              <a:t>"Enter the Number of pages :\t"</a:t>
            </a:r>
            <a:r>
              <a:rPr lang="en-US" sz="2000" dirty="0">
                <a:latin typeface="Consolas" panose="020B0609020204030204" pitchFamily="49" charset="0"/>
                <a:ea typeface="+mn-lt"/>
                <a:cs typeface="+mn-lt"/>
              </a:rPr>
              <a:t>;</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a:t>
            </a:r>
            <a:r>
              <a:rPr lang="en-US" sz="2000" dirty="0" err="1">
                <a:latin typeface="Consolas" panose="020B0609020204030204" pitchFamily="49" charset="0"/>
                <a:ea typeface="+mn-lt"/>
                <a:cs typeface="+mn-lt"/>
              </a:rPr>
              <a:t>cin</a:t>
            </a:r>
            <a:r>
              <a:rPr lang="en-US" sz="2000" dirty="0">
                <a:latin typeface="Consolas" panose="020B0609020204030204" pitchFamily="49" charset="0"/>
                <a:ea typeface="+mn-lt"/>
                <a:cs typeface="+mn-lt"/>
              </a:rPr>
              <a:t>&gt;&gt; </a:t>
            </a:r>
            <a:r>
              <a:rPr lang="en-US" sz="2000" dirty="0" err="1">
                <a:latin typeface="Consolas" panose="020B0609020204030204" pitchFamily="49" charset="0"/>
                <a:ea typeface="+mn-lt"/>
                <a:cs typeface="+mn-lt"/>
              </a:rPr>
              <a:t>nopages</a:t>
            </a:r>
            <a:r>
              <a:rPr lang="en-US" sz="2000" dirty="0">
                <a:latin typeface="Consolas" panose="020B0609020204030204" pitchFamily="49" charset="0"/>
                <a:ea typeface="+mn-lt"/>
                <a:cs typeface="+mn-lt"/>
              </a:rPr>
              <a:t>;  </a:t>
            </a:r>
          </a:p>
          <a:p>
            <a:pPr marL="0" indent="0">
              <a:buNone/>
            </a:pPr>
            <a:r>
              <a:rPr lang="en-US" sz="2000" dirty="0">
                <a:latin typeface="Consolas" panose="020B0609020204030204" pitchFamily="49" charset="0"/>
                <a:ea typeface="+mn-lt"/>
                <a:cs typeface="+mn-lt"/>
              </a:rPr>
              <a:t>    cout&lt;&lt;</a:t>
            </a:r>
            <a:r>
              <a:rPr lang="en-US" sz="2000" dirty="0">
                <a:solidFill>
                  <a:srgbClr val="00B0F0"/>
                </a:solidFill>
                <a:latin typeface="Consolas" panose="020B0609020204030204" pitchFamily="49" charset="0"/>
                <a:ea typeface="+mn-lt"/>
                <a:cs typeface="+mn-lt"/>
              </a:rPr>
              <a:t>"\</a:t>
            </a:r>
            <a:r>
              <a:rPr lang="en-US" sz="2000" dirty="0" err="1">
                <a:solidFill>
                  <a:srgbClr val="00B0F0"/>
                </a:solidFill>
                <a:latin typeface="Consolas" panose="020B0609020204030204" pitchFamily="49" charset="0"/>
                <a:ea typeface="+mn-lt"/>
                <a:cs typeface="+mn-lt"/>
              </a:rPr>
              <a:t>nEnter</a:t>
            </a:r>
            <a:r>
              <a:rPr lang="en-US" sz="2000" dirty="0">
                <a:solidFill>
                  <a:srgbClr val="00B0F0"/>
                </a:solidFill>
                <a:latin typeface="Consolas" panose="020B0609020204030204" pitchFamily="49" charset="0"/>
                <a:ea typeface="+mn-lt"/>
                <a:cs typeface="+mn-lt"/>
              </a:rPr>
              <a:t> the Reference String :\t"</a:t>
            </a:r>
            <a:r>
              <a:rPr lang="en-US" sz="2000" dirty="0">
                <a:latin typeface="Consolas" panose="020B0609020204030204" pitchFamily="49" charset="0"/>
                <a:ea typeface="+mn-lt"/>
                <a:cs typeface="+mn-lt"/>
              </a:rPr>
              <a:t>;</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for(</a:t>
            </a:r>
            <a:r>
              <a:rPr lang="en-US" sz="2000" dirty="0" err="1">
                <a:latin typeface="Consolas" panose="020B0609020204030204" pitchFamily="49" charset="0"/>
                <a:ea typeface="+mn-lt"/>
                <a:cs typeface="+mn-lt"/>
              </a:rPr>
              <a:t>i</a:t>
            </a:r>
            <a:r>
              <a:rPr lang="en-US" sz="2000" dirty="0">
                <a:latin typeface="Consolas" panose="020B0609020204030204" pitchFamily="49" charset="0"/>
                <a:ea typeface="+mn-lt"/>
                <a:cs typeface="+mn-lt"/>
              </a:rPr>
              <a:t>=0;i&lt; </a:t>
            </a:r>
            <a:r>
              <a:rPr lang="en-US" sz="2000" dirty="0" err="1">
                <a:latin typeface="Consolas" panose="020B0609020204030204" pitchFamily="49" charset="0"/>
                <a:ea typeface="+mn-lt"/>
                <a:cs typeface="+mn-lt"/>
              </a:rPr>
              <a:t>nopages;i</a:t>
            </a:r>
            <a:r>
              <a:rPr lang="en-US" sz="2000" dirty="0">
                <a:latin typeface="Consolas" panose="020B0609020204030204" pitchFamily="49" charset="0"/>
                <a:ea typeface="+mn-lt"/>
                <a:cs typeface="+mn-lt"/>
              </a:rPr>
              <a:t>++)</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cout&lt;&lt;</a:t>
            </a:r>
            <a:r>
              <a:rPr lang="en-US" sz="2000" dirty="0">
                <a:solidFill>
                  <a:srgbClr val="00B0F0"/>
                </a:solidFill>
                <a:latin typeface="Consolas" panose="020B0609020204030204" pitchFamily="49" charset="0"/>
                <a:ea typeface="+mn-lt"/>
                <a:cs typeface="+mn-lt"/>
              </a:rPr>
              <a:t>""</a:t>
            </a:r>
            <a:r>
              <a:rPr lang="en-US" sz="2000" dirty="0">
                <a:latin typeface="Consolas" panose="020B0609020204030204" pitchFamily="49" charset="0"/>
                <a:ea typeface="+mn-lt"/>
                <a:cs typeface="+mn-lt"/>
              </a:rPr>
              <a:t>;</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a:t>
            </a:r>
            <a:r>
              <a:rPr lang="en-US" sz="2000" dirty="0" err="1">
                <a:latin typeface="Consolas" panose="020B0609020204030204" pitchFamily="49" charset="0"/>
                <a:ea typeface="+mn-lt"/>
                <a:cs typeface="+mn-lt"/>
              </a:rPr>
              <a:t>cin</a:t>
            </a:r>
            <a:r>
              <a:rPr lang="en-US" sz="2000" dirty="0">
                <a:latin typeface="Consolas" panose="020B0609020204030204" pitchFamily="49" charset="0"/>
                <a:ea typeface="+mn-lt"/>
                <a:cs typeface="+mn-lt"/>
              </a:rPr>
              <a:t>&gt;&gt;page[</a:t>
            </a:r>
            <a:r>
              <a:rPr lang="en-US" sz="2000" dirty="0" err="1">
                <a:latin typeface="Consolas" panose="020B0609020204030204" pitchFamily="49" charset="0"/>
                <a:ea typeface="+mn-lt"/>
                <a:cs typeface="+mn-lt"/>
              </a:rPr>
              <a:t>i</a:t>
            </a:r>
            <a:r>
              <a:rPr lang="en-US" sz="2000" dirty="0">
                <a:latin typeface="Consolas" panose="020B0609020204030204" pitchFamily="49" charset="0"/>
                <a:ea typeface="+mn-lt"/>
                <a:cs typeface="+mn-lt"/>
              </a:rPr>
              <a:t>];</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cout&lt;&lt;</a:t>
            </a:r>
            <a:r>
              <a:rPr lang="en-US" sz="2000" dirty="0">
                <a:solidFill>
                  <a:srgbClr val="00B0F0"/>
                </a:solidFill>
                <a:latin typeface="Consolas" panose="020B0609020204030204" pitchFamily="49" charset="0"/>
                <a:ea typeface="+mn-lt"/>
                <a:cs typeface="+mn-lt"/>
              </a:rPr>
              <a:t>"\</a:t>
            </a:r>
            <a:r>
              <a:rPr lang="en-US" sz="2000" dirty="0" err="1">
                <a:solidFill>
                  <a:srgbClr val="00B0F0"/>
                </a:solidFill>
                <a:latin typeface="Consolas" panose="020B0609020204030204" pitchFamily="49" charset="0"/>
                <a:ea typeface="+mn-lt"/>
                <a:cs typeface="+mn-lt"/>
              </a:rPr>
              <a:t>nEnter</a:t>
            </a:r>
            <a:r>
              <a:rPr lang="en-US" sz="2000" dirty="0">
                <a:solidFill>
                  <a:srgbClr val="00B0F0"/>
                </a:solidFill>
                <a:latin typeface="Consolas" panose="020B0609020204030204" pitchFamily="49" charset="0"/>
                <a:ea typeface="+mn-lt"/>
                <a:cs typeface="+mn-lt"/>
              </a:rPr>
              <a:t> the Number of frames:\t</a:t>
            </a:r>
            <a:r>
              <a:rPr lang="en-US" sz="2000" dirty="0">
                <a:latin typeface="Consolas" panose="020B0609020204030204" pitchFamily="49" charset="0"/>
                <a:ea typeface="+mn-lt"/>
                <a:cs typeface="+mn-lt"/>
              </a:rPr>
              <a:t>";</a:t>
            </a:r>
            <a:endParaRPr lang="en-US" sz="2000" dirty="0">
              <a:latin typeface="Consolas" panose="020B0609020204030204" pitchFamily="49" charset="0"/>
            </a:endParaRPr>
          </a:p>
          <a:p>
            <a:pPr marL="0" indent="0">
              <a:buNone/>
            </a:pPr>
            <a:r>
              <a:rPr lang="en-US" sz="2000" dirty="0">
                <a:latin typeface="Consolas" panose="020B0609020204030204" pitchFamily="49" charset="0"/>
                <a:ea typeface="+mn-lt"/>
                <a:cs typeface="+mn-lt"/>
              </a:rPr>
              <a:t>    </a:t>
            </a:r>
            <a:r>
              <a:rPr lang="en-US" sz="2000" dirty="0" err="1">
                <a:latin typeface="Consolas" panose="020B0609020204030204" pitchFamily="49" charset="0"/>
                <a:ea typeface="+mn-lt"/>
                <a:cs typeface="+mn-lt"/>
              </a:rPr>
              <a:t>cin</a:t>
            </a:r>
            <a:r>
              <a:rPr lang="en-US" sz="2000" dirty="0">
                <a:latin typeface="Consolas" panose="020B0609020204030204" pitchFamily="49" charset="0"/>
                <a:ea typeface="+mn-lt"/>
                <a:cs typeface="+mn-lt"/>
              </a:rPr>
              <a:t>&gt;&gt; </a:t>
            </a:r>
            <a:r>
              <a:rPr lang="en-US" sz="2000" dirty="0" err="1">
                <a:latin typeface="Consolas" panose="020B0609020204030204" pitchFamily="49" charset="0"/>
                <a:ea typeface="+mn-lt"/>
                <a:cs typeface="+mn-lt"/>
              </a:rPr>
              <a:t>nofaults</a:t>
            </a:r>
            <a:r>
              <a:rPr lang="en-US" sz="2000" dirty="0">
                <a:latin typeface="Consolas" panose="020B0609020204030204" pitchFamily="49" charset="0"/>
                <a:ea typeface="+mn-lt"/>
                <a:cs typeface="+mn-lt"/>
              </a:rPr>
              <a:t>;</a:t>
            </a:r>
          </a:p>
        </p:txBody>
      </p:sp>
    </p:spTree>
    <p:extLst>
      <p:ext uri="{BB962C8B-B14F-4D97-AF65-F5344CB8AC3E}">
        <p14:creationId xmlns:p14="http://schemas.microsoft.com/office/powerpoint/2010/main" val="4218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250"/>
                                        <p:tgtEl>
                                          <p:spTgt spid="7">
                                            <p:txEl>
                                              <p:pRg st="4" end="4"/>
                                            </p:txEl>
                                          </p:spTgt>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50"/>
                                        <p:tgtEl>
                                          <p:spTgt spid="7">
                                            <p:txEl>
                                              <p:pRg st="5" end="5"/>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250"/>
                                        <p:tgtEl>
                                          <p:spTgt spid="7">
                                            <p:txEl>
                                              <p:pRg st="6" end="6"/>
                                            </p:txEl>
                                          </p:spTgt>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250"/>
                                        <p:tgtEl>
                                          <p:spTgt spid="7">
                                            <p:txEl>
                                              <p:pRg st="7" end="7"/>
                                            </p:txEl>
                                          </p:spTgt>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250"/>
                                        <p:tgtEl>
                                          <p:spTgt spid="7">
                                            <p:txEl>
                                              <p:pRg st="8" end="8"/>
                                            </p:txEl>
                                          </p:spTgt>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animEffect transition="in" filter="fade">
                                      <p:cBhvr>
                                        <p:cTn id="47" dur="250"/>
                                        <p:tgtEl>
                                          <p:spTgt spid="7">
                                            <p:txEl>
                                              <p:pRg st="9" end="9"/>
                                            </p:txEl>
                                          </p:spTgt>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7">
                                            <p:txEl>
                                              <p:pRg st="10" end="10"/>
                                            </p:txEl>
                                          </p:spTgt>
                                        </p:tgtEl>
                                        <p:attrNameLst>
                                          <p:attrName>style.visibility</p:attrName>
                                        </p:attrNameLst>
                                      </p:cBhvr>
                                      <p:to>
                                        <p:strVal val="visible"/>
                                      </p:to>
                                    </p:set>
                                    <p:animEffect transition="in" filter="fade">
                                      <p:cBhvr>
                                        <p:cTn id="51" dur="250"/>
                                        <p:tgtEl>
                                          <p:spTgt spid="7">
                                            <p:txEl>
                                              <p:pRg st="10" end="10"/>
                                            </p:txEl>
                                          </p:spTgt>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animEffect transition="in" filter="fade">
                                      <p:cBhvr>
                                        <p:cTn id="55" dur="250"/>
                                        <p:tgtEl>
                                          <p:spTgt spid="7">
                                            <p:txEl>
                                              <p:pRg st="11" end="11"/>
                                            </p:txEl>
                                          </p:spTgt>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7">
                                            <p:txEl>
                                              <p:pRg st="12" end="12"/>
                                            </p:txEl>
                                          </p:spTgt>
                                        </p:tgtEl>
                                        <p:attrNameLst>
                                          <p:attrName>style.visibility</p:attrName>
                                        </p:attrNameLst>
                                      </p:cBhvr>
                                      <p:to>
                                        <p:strVal val="visible"/>
                                      </p:to>
                                    </p:set>
                                    <p:animEffect transition="in" filter="fade">
                                      <p:cBhvr>
                                        <p:cTn id="59" dur="250"/>
                                        <p:tgtEl>
                                          <p:spTgt spid="7">
                                            <p:txEl>
                                              <p:pRg st="12" end="12"/>
                                            </p:txEl>
                                          </p:spTgt>
                                        </p:tgtEl>
                                      </p:cBhvr>
                                    </p:animEffect>
                                  </p:childTnLst>
                                </p:cTn>
                              </p:par>
                            </p:childTnLst>
                          </p:cTn>
                        </p:par>
                        <p:par>
                          <p:cTn id="60" fill="hold">
                            <p:stCondLst>
                              <p:cond delay="3750"/>
                            </p:stCondLst>
                            <p:childTnLst>
                              <p:par>
                                <p:cTn id="61" presetID="10" presetClass="entr" presetSubtype="0" fill="hold" nodeType="afterEffect">
                                  <p:stCondLst>
                                    <p:cond delay="0"/>
                                  </p:stCondLst>
                                  <p:childTnLst>
                                    <p:set>
                                      <p:cBhvr>
                                        <p:cTn id="62" dur="1" fill="hold">
                                          <p:stCondLst>
                                            <p:cond delay="0"/>
                                          </p:stCondLst>
                                        </p:cTn>
                                        <p:tgtEl>
                                          <p:spTgt spid="7">
                                            <p:txEl>
                                              <p:pRg st="13" end="13"/>
                                            </p:txEl>
                                          </p:spTgt>
                                        </p:tgtEl>
                                        <p:attrNameLst>
                                          <p:attrName>style.visibility</p:attrName>
                                        </p:attrNameLst>
                                      </p:cBhvr>
                                      <p:to>
                                        <p:strVal val="visible"/>
                                      </p:to>
                                    </p:set>
                                    <p:animEffect transition="in" filter="fade">
                                      <p:cBhvr>
                                        <p:cTn id="63" dur="250"/>
                                        <p:tgtEl>
                                          <p:spTgt spid="7">
                                            <p:txEl>
                                              <p:pRg st="13" end="13"/>
                                            </p:txEl>
                                          </p:spTgt>
                                        </p:tgtEl>
                                      </p:cBhvr>
                                    </p:animEffect>
                                  </p:childTnLst>
                                </p:cTn>
                              </p:par>
                            </p:childTnLst>
                          </p:cTn>
                        </p:par>
                        <p:par>
                          <p:cTn id="64" fill="hold">
                            <p:stCondLst>
                              <p:cond delay="4000"/>
                            </p:stCondLst>
                            <p:childTnLst>
                              <p:par>
                                <p:cTn id="65" presetID="10" presetClass="entr" presetSubtype="0" fill="hold" nodeType="afterEffect">
                                  <p:stCondLst>
                                    <p:cond delay="0"/>
                                  </p:stCondLst>
                                  <p:childTnLst>
                                    <p:set>
                                      <p:cBhvr>
                                        <p:cTn id="66" dur="1" fill="hold">
                                          <p:stCondLst>
                                            <p:cond delay="0"/>
                                          </p:stCondLst>
                                        </p:cTn>
                                        <p:tgtEl>
                                          <p:spTgt spid="7">
                                            <p:txEl>
                                              <p:pRg st="14" end="14"/>
                                            </p:txEl>
                                          </p:spTgt>
                                        </p:tgtEl>
                                        <p:attrNameLst>
                                          <p:attrName>style.visibility</p:attrName>
                                        </p:attrNameLst>
                                      </p:cBhvr>
                                      <p:to>
                                        <p:strVal val="visible"/>
                                      </p:to>
                                    </p:set>
                                    <p:animEffect transition="in" filter="fade">
                                      <p:cBhvr>
                                        <p:cTn id="67" dur="25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6755769" y="849745"/>
            <a:ext cx="4855037" cy="5547387"/>
          </a:xfrm>
          <a:ln/>
        </p:spPr>
        <p:style>
          <a:lnRef idx="2">
            <a:schemeClr val="accent3"/>
          </a:lnRef>
          <a:fillRef idx="1">
            <a:schemeClr val="lt1"/>
          </a:fillRef>
          <a:effectRef idx="0">
            <a:schemeClr val="accent3"/>
          </a:effectRef>
          <a:fontRef idx="minor">
            <a:schemeClr val="dk1"/>
          </a:fontRef>
        </p:style>
        <p:txBody>
          <a:bodyPr anchor="ctr">
            <a:noAutofit/>
          </a:bodyPr>
          <a:lstStyle/>
          <a:p>
            <a:pPr marL="0" indent="0">
              <a:buNone/>
            </a:pPr>
            <a:r>
              <a:rPr lang="en-US" sz="1400" dirty="0">
                <a:solidFill>
                  <a:schemeClr val="tx1"/>
                </a:solidFill>
                <a:latin typeface="Consolas" panose="020B0609020204030204" pitchFamily="49" charset="0"/>
                <a:ea typeface="+mn-lt"/>
                <a:cs typeface="+mn-lt"/>
              </a:rPr>
              <a:t>	</a:t>
            </a:r>
            <a:r>
              <a:rPr lang="en-US" sz="1400" dirty="0" err="1">
                <a:solidFill>
                  <a:schemeClr val="tx1"/>
                </a:solidFill>
                <a:latin typeface="Consolas" panose="020B0609020204030204" pitchFamily="49" charset="0"/>
                <a:ea typeface="+mn-lt"/>
                <a:cs typeface="+mn-lt"/>
              </a:rPr>
              <a:t>j++</a:t>
            </a:r>
            <a:r>
              <a:rPr lang="en-US" sz="1400" dirty="0">
                <a:solidFill>
                  <a:schemeClr val="tx1"/>
                </a:solidFill>
                <a:latin typeface="Consolas" panose="020B0609020204030204" pitchFamily="49" charset="0"/>
                <a:ea typeface="+mn-lt"/>
                <a:cs typeface="+mn-lt"/>
              </a:rPr>
              <a:t>;</a:t>
            </a:r>
            <a:endParaRPr lang="en-US" sz="1400" dirty="0">
              <a:solidFill>
                <a:schemeClr val="tx1"/>
              </a:solidFill>
              <a:latin typeface="Consolas" panose="020B0609020204030204" pitchFamily="49" charset="0"/>
            </a:endParaRPr>
          </a:p>
          <a:p>
            <a:pPr marL="0" indent="0">
              <a:buNone/>
            </a:pPr>
            <a:r>
              <a:rPr lang="en-US" sz="1400" dirty="0">
                <a:solidFill>
                  <a:schemeClr val="tx1"/>
                </a:solidFill>
                <a:latin typeface="Consolas" panose="020B0609020204030204" pitchFamily="49" charset="0"/>
                <a:ea typeface="+mn-lt"/>
                <a:cs typeface="+mn-lt"/>
              </a:rPr>
              <a:t>        }</a:t>
            </a:r>
          </a:p>
          <a:p>
            <a:pPr marL="0" indent="0">
              <a:buNone/>
            </a:pPr>
            <a:r>
              <a:rPr lang="en-US" sz="1400" dirty="0">
                <a:latin typeface="Consolas" panose="020B0609020204030204" pitchFamily="49" charset="0"/>
                <a:ea typeface="+mn-lt"/>
                <a:cs typeface="+mn-lt"/>
              </a:rPr>
              <a:t>        j=0;</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cout&lt;&lt;</a:t>
            </a:r>
            <a:r>
              <a:rPr lang="en-US" sz="1400" dirty="0">
                <a:solidFill>
                  <a:srgbClr val="00B0F0"/>
                </a:solidFill>
                <a:latin typeface="Consolas" panose="020B0609020204030204" pitchFamily="49" charset="0"/>
                <a:ea typeface="+mn-lt"/>
                <a:cs typeface="+mn-lt"/>
              </a:rPr>
              <a:t>"\n\t\n"</a:t>
            </a:r>
            <a:r>
              <a:rPr lang="en-US" sz="1400" dirty="0">
                <a:latin typeface="Consolas" panose="020B0609020204030204" pitchFamily="49" charset="0"/>
                <a:ea typeface="+mn-lt"/>
                <a:cs typeface="+mn-lt"/>
              </a:rPr>
              <a:t>;</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cout&lt;&lt;</a:t>
            </a:r>
            <a:r>
              <a:rPr lang="en-US" sz="1400" dirty="0">
                <a:solidFill>
                  <a:srgbClr val="00B0F0"/>
                </a:solidFill>
                <a:latin typeface="Consolas" panose="020B0609020204030204" pitchFamily="49" charset="0"/>
                <a:ea typeface="+mn-lt"/>
                <a:cs typeface="+mn-lt"/>
              </a:rPr>
              <a:t>"\t"&lt;&lt;page[</a:t>
            </a:r>
            <a:r>
              <a:rPr lang="en-US" sz="1400" dirty="0" err="1">
                <a:solidFill>
                  <a:srgbClr val="00B0F0"/>
                </a:solidFill>
                <a:latin typeface="Consolas" panose="020B0609020204030204" pitchFamily="49" charset="0"/>
                <a:ea typeface="+mn-lt"/>
                <a:cs typeface="+mn-lt"/>
              </a:rPr>
              <a:t>i</a:t>
            </a:r>
            <a:r>
              <a:rPr lang="en-US" sz="1400" dirty="0">
                <a:solidFill>
                  <a:srgbClr val="00B0F0"/>
                </a:solidFill>
                <a:latin typeface="Consolas" panose="020B0609020204030204" pitchFamily="49" charset="0"/>
                <a:ea typeface="+mn-lt"/>
                <a:cs typeface="+mn-lt"/>
              </a:rPr>
              <a:t>]&lt;&lt;"  -&gt;"</a:t>
            </a:r>
            <a:r>
              <a:rPr lang="en-US" sz="1400" dirty="0">
                <a:latin typeface="Consolas" panose="020B0609020204030204" pitchFamily="49" charset="0"/>
                <a:ea typeface="+mn-lt"/>
                <a:cs typeface="+mn-lt"/>
              </a:rPr>
              <a:t>;</a:t>
            </a:r>
          </a:p>
          <a:p>
            <a:pPr marL="0" indent="0">
              <a:buNone/>
            </a:pPr>
            <a:r>
              <a:rPr lang="en-US" sz="1400" dirty="0">
                <a:latin typeface="Consolas" panose="020B0609020204030204" pitchFamily="49" charset="0"/>
                <a:ea typeface="+mn-lt"/>
                <a:cs typeface="+mn-lt"/>
              </a:rPr>
              <a:t>	   if(flag==0){</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int min=0,k=0;</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while(k&lt;nofaults-1) {</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if(</a:t>
            </a:r>
            <a:r>
              <a:rPr lang="en-US" sz="1400" dirty="0" err="1">
                <a:latin typeface="Consolas" panose="020B0609020204030204" pitchFamily="49" charset="0"/>
                <a:ea typeface="+mn-lt"/>
                <a:cs typeface="+mn-lt"/>
              </a:rPr>
              <a:t>fcount</a:t>
            </a:r>
            <a:r>
              <a:rPr lang="en-US" sz="1400" dirty="0">
                <a:latin typeface="Consolas" panose="020B0609020204030204" pitchFamily="49" charset="0"/>
                <a:ea typeface="+mn-lt"/>
                <a:cs typeface="+mn-lt"/>
              </a:rPr>
              <a:t>[min]&gt;</a:t>
            </a:r>
            <a:r>
              <a:rPr lang="en-US" sz="1400" dirty="0" err="1">
                <a:latin typeface="Consolas" panose="020B0609020204030204" pitchFamily="49" charset="0"/>
                <a:ea typeface="+mn-lt"/>
                <a:cs typeface="+mn-lt"/>
              </a:rPr>
              <a:t>fcount</a:t>
            </a:r>
            <a:r>
              <a:rPr lang="en-US" sz="1400" dirty="0">
                <a:latin typeface="Consolas" panose="020B0609020204030204" pitchFamily="49" charset="0"/>
                <a:ea typeface="+mn-lt"/>
                <a:cs typeface="+mn-lt"/>
              </a:rPr>
              <a:t>[k+1]) </a:t>
            </a:r>
          </a:p>
          <a:p>
            <a:pPr marL="0" indent="0">
              <a:buNone/>
            </a:pPr>
            <a:r>
              <a:rPr lang="en-US" sz="1400" dirty="0">
                <a:latin typeface="Consolas" panose="020B0609020204030204" pitchFamily="49" charset="0"/>
                <a:ea typeface="+mn-lt"/>
                <a:cs typeface="+mn-lt"/>
              </a:rPr>
              <a:t>                min=k+1;</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k++;</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frame[min]=page[</a:t>
            </a:r>
            <a:r>
              <a:rPr lang="en-US" sz="1400" dirty="0" err="1">
                <a:latin typeface="Consolas" panose="020B0609020204030204" pitchFamily="49" charset="0"/>
                <a:ea typeface="+mn-lt"/>
                <a:cs typeface="+mn-lt"/>
              </a:rPr>
              <a:t>i</a:t>
            </a:r>
            <a:r>
              <a:rPr lang="en-US" sz="1400" dirty="0">
                <a:latin typeface="Consolas" panose="020B0609020204030204" pitchFamily="49" charset="0"/>
                <a:ea typeface="+mn-lt"/>
                <a:cs typeface="+mn-lt"/>
              </a:rPr>
              <a:t>];</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a:t>
            </a:r>
            <a:r>
              <a:rPr lang="en-US" sz="1400" dirty="0" err="1">
                <a:latin typeface="Consolas" panose="020B0609020204030204" pitchFamily="49" charset="0"/>
                <a:ea typeface="+mn-lt"/>
                <a:cs typeface="+mn-lt"/>
              </a:rPr>
              <a:t>fcount</a:t>
            </a:r>
            <a:r>
              <a:rPr lang="en-US" sz="1400" dirty="0">
                <a:latin typeface="Consolas" panose="020B0609020204030204" pitchFamily="49" charset="0"/>
                <a:ea typeface="+mn-lt"/>
                <a:cs typeface="+mn-lt"/>
              </a:rPr>
              <a:t>[min]=i+1;  </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count++;          </a:t>
            </a:r>
            <a:endParaRPr lang="en-US" sz="1400" dirty="0">
              <a:latin typeface="Consolas" panose="020B0609020204030204" pitchFamily="49" charset="0"/>
            </a:endParaRPr>
          </a:p>
          <a:p>
            <a:pPr marL="0" indent="0">
              <a:buNone/>
            </a:pPr>
            <a:r>
              <a:rPr lang="en-US" sz="1400" dirty="0">
                <a:latin typeface="Consolas" panose="020B0609020204030204" pitchFamily="49" charset="0"/>
                <a:ea typeface="+mn-lt"/>
                <a:cs typeface="+mn-lt"/>
              </a:rPr>
              <a:t>            while(j&lt; </a:t>
            </a:r>
            <a:r>
              <a:rPr lang="en-US" sz="1400" dirty="0" err="1">
                <a:latin typeface="Consolas" panose="020B0609020204030204" pitchFamily="49" charset="0"/>
                <a:ea typeface="+mn-lt"/>
                <a:cs typeface="+mn-lt"/>
              </a:rPr>
              <a:t>nofaults</a:t>
            </a:r>
            <a:r>
              <a:rPr lang="en-US" sz="1400" dirty="0">
                <a:latin typeface="Consolas" panose="020B0609020204030204" pitchFamily="49" charset="0"/>
                <a:ea typeface="+mn-lt"/>
                <a:cs typeface="+mn-lt"/>
              </a:rPr>
              <a:t>) {</a:t>
            </a:r>
            <a:endParaRPr lang="en-US" sz="1400" dirty="0">
              <a:latin typeface="Consolas" panose="020B0609020204030204" pitchFamily="49" charset="0"/>
            </a:endParaRPr>
          </a:p>
        </p:txBody>
      </p:sp>
      <p:sp>
        <p:nvSpPr>
          <p:cNvPr id="11" name="Content Placeholder 2">
            <a:extLst>
              <a:ext uri="{FF2B5EF4-FFF2-40B4-BE49-F238E27FC236}">
                <a16:creationId xmlns:a16="http://schemas.microsoft.com/office/drawing/2014/main" id="{B5721C74-F219-4515-9C11-97424C1AB05E}"/>
              </a:ext>
            </a:extLst>
          </p:cNvPr>
          <p:cNvSpPr txBox="1">
            <a:spLocks/>
          </p:cNvSpPr>
          <p:nvPr/>
        </p:nvSpPr>
        <p:spPr>
          <a:xfrm>
            <a:off x="642579" y="849745"/>
            <a:ext cx="4855037" cy="5547387"/>
          </a:xfrm>
          <a:prstGeom prst="rect">
            <a:avLst/>
          </a:prstGeom>
          <a:ln w="57150">
            <a:noFill/>
          </a:ln>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int frame[</a:t>
            </a:r>
            <a:r>
              <a:rPr lang="en-US" sz="2000" dirty="0" err="1">
                <a:solidFill>
                  <a:schemeClr val="bg1"/>
                </a:solidFill>
                <a:latin typeface="Consolas" panose="020B0609020204030204" pitchFamily="49" charset="0"/>
                <a:ea typeface="+mn-lt"/>
                <a:cs typeface="+mn-lt"/>
              </a:rPr>
              <a:t>nofaults</a:t>
            </a:r>
            <a:r>
              <a:rPr lang="en-US" sz="2000" dirty="0">
                <a:solidFill>
                  <a:schemeClr val="bg1"/>
                </a:solidFill>
                <a:latin typeface="Consolas" panose="020B0609020204030204" pitchFamily="49" charset="0"/>
                <a:ea typeface="+mn-lt"/>
                <a:cs typeface="+mn-lt"/>
              </a:rPr>
              <a:t>],</a:t>
            </a:r>
            <a:r>
              <a:rPr lang="en-US" sz="2000" dirty="0" err="1">
                <a:solidFill>
                  <a:schemeClr val="bg1"/>
                </a:solidFill>
                <a:latin typeface="Consolas" panose="020B0609020204030204" pitchFamily="49" charset="0"/>
                <a:ea typeface="+mn-lt"/>
                <a:cs typeface="+mn-lt"/>
              </a:rPr>
              <a:t>fcount</a:t>
            </a:r>
            <a:r>
              <a:rPr lang="en-US" sz="2000" dirty="0">
                <a:solidFill>
                  <a:schemeClr val="bg1"/>
                </a:solidFill>
                <a:latin typeface="Consolas" panose="020B0609020204030204" pitchFamily="49" charset="0"/>
                <a:ea typeface="+mn-lt"/>
                <a:cs typeface="+mn-lt"/>
              </a:rPr>
              <a:t>[</a:t>
            </a:r>
            <a:r>
              <a:rPr lang="en-US" sz="2000" dirty="0" err="1">
                <a:solidFill>
                  <a:schemeClr val="bg1"/>
                </a:solidFill>
                <a:latin typeface="Consolas" panose="020B0609020204030204" pitchFamily="49" charset="0"/>
                <a:ea typeface="+mn-lt"/>
                <a:cs typeface="+mn-lt"/>
              </a:rPr>
              <a:t>nofaults</a:t>
            </a:r>
            <a:r>
              <a:rPr lang="en-US" sz="2000" dirty="0">
                <a:solidFill>
                  <a:schemeClr val="bg1"/>
                </a:solidFill>
                <a:latin typeface="Consolas" panose="020B0609020204030204" pitchFamily="49" charset="0"/>
                <a:ea typeface="+mn-lt"/>
                <a:cs typeface="+mn-lt"/>
              </a:rPr>
              <a:t>];</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for(</a:t>
            </a:r>
            <a:r>
              <a:rPr lang="en-US" sz="2000" dirty="0" err="1">
                <a:solidFill>
                  <a:schemeClr val="bg1"/>
                </a:solidFill>
                <a:latin typeface="Consolas" panose="020B0609020204030204" pitchFamily="49" charset="0"/>
                <a:ea typeface="+mn-lt"/>
                <a:cs typeface="+mn-lt"/>
              </a:rPr>
              <a:t>i</a:t>
            </a:r>
            <a:r>
              <a:rPr lang="en-US" sz="2000" dirty="0">
                <a:solidFill>
                  <a:schemeClr val="bg1"/>
                </a:solidFill>
                <a:latin typeface="Consolas" panose="020B0609020204030204" pitchFamily="49" charset="0"/>
                <a:ea typeface="+mn-lt"/>
                <a:cs typeface="+mn-lt"/>
              </a:rPr>
              <a:t>=0;i&lt; </a:t>
            </a:r>
            <a:r>
              <a:rPr lang="en-US" sz="2000" dirty="0" err="1">
                <a:solidFill>
                  <a:schemeClr val="bg1"/>
                </a:solidFill>
                <a:latin typeface="Consolas" panose="020B0609020204030204" pitchFamily="49" charset="0"/>
                <a:ea typeface="+mn-lt"/>
                <a:cs typeface="+mn-lt"/>
              </a:rPr>
              <a:t>nofaults;i</a:t>
            </a:r>
            <a:r>
              <a:rPr lang="en-US" sz="2000" dirty="0">
                <a:solidFill>
                  <a:schemeClr val="bg1"/>
                </a:solidFill>
                <a:latin typeface="Consolas" panose="020B0609020204030204" pitchFamily="49" charset="0"/>
                <a:ea typeface="+mn-lt"/>
                <a:cs typeface="+mn-lt"/>
              </a:rPr>
              <a:t>++)</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frame[</a:t>
            </a:r>
            <a:r>
              <a:rPr lang="en-US" sz="2000" dirty="0" err="1">
                <a:solidFill>
                  <a:schemeClr val="bg1"/>
                </a:solidFill>
                <a:latin typeface="Consolas" panose="020B0609020204030204" pitchFamily="49" charset="0"/>
                <a:ea typeface="+mn-lt"/>
                <a:cs typeface="+mn-lt"/>
              </a:rPr>
              <a:t>i</a:t>
            </a:r>
            <a:r>
              <a:rPr lang="en-US" sz="2000" dirty="0">
                <a:solidFill>
                  <a:schemeClr val="bg1"/>
                </a:solidFill>
                <a:latin typeface="Consolas" panose="020B0609020204030204" pitchFamily="49" charset="0"/>
                <a:ea typeface="+mn-lt"/>
                <a:cs typeface="+mn-lt"/>
              </a:rPr>
              <a:t>]=-1;</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r>
              <a:rPr lang="en-US" sz="2000" dirty="0" err="1">
                <a:solidFill>
                  <a:schemeClr val="bg1"/>
                </a:solidFill>
                <a:latin typeface="Consolas" panose="020B0609020204030204" pitchFamily="49" charset="0"/>
                <a:ea typeface="+mn-lt"/>
                <a:cs typeface="+mn-lt"/>
              </a:rPr>
              <a:t>fcount</a:t>
            </a:r>
            <a:r>
              <a:rPr lang="en-US" sz="2000" dirty="0">
                <a:solidFill>
                  <a:schemeClr val="bg1"/>
                </a:solidFill>
                <a:latin typeface="Consolas" panose="020B0609020204030204" pitchFamily="49" charset="0"/>
                <a:ea typeface="+mn-lt"/>
                <a:cs typeface="+mn-lt"/>
              </a:rPr>
              <a:t>[</a:t>
            </a:r>
            <a:r>
              <a:rPr lang="en-US" sz="2000" dirty="0" err="1">
                <a:solidFill>
                  <a:schemeClr val="bg1"/>
                </a:solidFill>
                <a:latin typeface="Consolas" panose="020B0609020204030204" pitchFamily="49" charset="0"/>
                <a:ea typeface="+mn-lt"/>
                <a:cs typeface="+mn-lt"/>
              </a:rPr>
              <a:t>i</a:t>
            </a:r>
            <a:r>
              <a:rPr lang="en-US" sz="2000" dirty="0">
                <a:solidFill>
                  <a:schemeClr val="bg1"/>
                </a:solidFill>
                <a:latin typeface="Consolas" panose="020B0609020204030204" pitchFamily="49" charset="0"/>
                <a:ea typeface="+mn-lt"/>
                <a:cs typeface="+mn-lt"/>
              </a:rPr>
              <a:t>]=0; </a:t>
            </a: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r>
              <a:rPr lang="en-US" sz="2000" dirty="0" err="1">
                <a:solidFill>
                  <a:schemeClr val="bg1"/>
                </a:solidFill>
                <a:latin typeface="Consolas" panose="020B0609020204030204" pitchFamily="49" charset="0"/>
                <a:ea typeface="+mn-lt"/>
                <a:cs typeface="+mn-lt"/>
              </a:rPr>
              <a:t>i</a:t>
            </a:r>
            <a:r>
              <a:rPr lang="en-US" sz="2000" dirty="0">
                <a:solidFill>
                  <a:schemeClr val="bg1"/>
                </a:solidFill>
                <a:latin typeface="Consolas" panose="020B0609020204030204" pitchFamily="49" charset="0"/>
                <a:ea typeface="+mn-lt"/>
                <a:cs typeface="+mn-lt"/>
              </a:rPr>
              <a:t>=0;</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while(</a:t>
            </a:r>
            <a:r>
              <a:rPr lang="en-US" sz="2000" dirty="0" err="1">
                <a:solidFill>
                  <a:schemeClr val="bg1"/>
                </a:solidFill>
                <a:latin typeface="Consolas" panose="020B0609020204030204" pitchFamily="49" charset="0"/>
                <a:ea typeface="+mn-lt"/>
                <a:cs typeface="+mn-lt"/>
              </a:rPr>
              <a:t>i</a:t>
            </a:r>
            <a:r>
              <a:rPr lang="en-US" sz="2000" dirty="0">
                <a:solidFill>
                  <a:schemeClr val="bg1"/>
                </a:solidFill>
                <a:latin typeface="Consolas" panose="020B0609020204030204" pitchFamily="49" charset="0"/>
                <a:ea typeface="+mn-lt"/>
                <a:cs typeface="+mn-lt"/>
              </a:rPr>
              <a:t>&lt; </a:t>
            </a:r>
            <a:r>
              <a:rPr lang="en-US" sz="2000" dirty="0" err="1">
                <a:solidFill>
                  <a:schemeClr val="bg1"/>
                </a:solidFill>
                <a:latin typeface="Consolas" panose="020B0609020204030204" pitchFamily="49" charset="0"/>
                <a:ea typeface="+mn-lt"/>
                <a:cs typeface="+mn-lt"/>
              </a:rPr>
              <a:t>nopages</a:t>
            </a:r>
            <a:r>
              <a:rPr lang="en-US" sz="2000" dirty="0">
                <a:solidFill>
                  <a:schemeClr val="bg1"/>
                </a:solidFill>
                <a:latin typeface="Consolas" panose="020B0609020204030204" pitchFamily="49" charset="0"/>
                <a:ea typeface="+mn-lt"/>
                <a:cs typeface="+mn-lt"/>
              </a:rPr>
              <a:t>)</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int j=0,flag=0;</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while(j&lt; </a:t>
            </a:r>
            <a:r>
              <a:rPr lang="en-US" sz="2000" dirty="0" err="1">
                <a:solidFill>
                  <a:schemeClr val="bg1"/>
                </a:solidFill>
                <a:latin typeface="Consolas" panose="020B0609020204030204" pitchFamily="49" charset="0"/>
                <a:ea typeface="+mn-lt"/>
                <a:cs typeface="+mn-lt"/>
              </a:rPr>
              <a:t>nofaults</a:t>
            </a:r>
            <a:r>
              <a:rPr lang="en-US" sz="2000" dirty="0">
                <a:solidFill>
                  <a:schemeClr val="bg1"/>
                </a:solidFill>
                <a:latin typeface="Consolas" panose="020B0609020204030204" pitchFamily="49" charset="0"/>
                <a:ea typeface="+mn-lt"/>
                <a:cs typeface="+mn-lt"/>
              </a:rPr>
              <a:t>)</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if(page[</a:t>
            </a:r>
            <a:r>
              <a:rPr lang="en-US" sz="2000" dirty="0" err="1">
                <a:solidFill>
                  <a:schemeClr val="bg1"/>
                </a:solidFill>
                <a:latin typeface="Consolas" panose="020B0609020204030204" pitchFamily="49" charset="0"/>
                <a:ea typeface="+mn-lt"/>
                <a:cs typeface="+mn-lt"/>
              </a:rPr>
              <a:t>i</a:t>
            </a:r>
            <a:r>
              <a:rPr lang="en-US" sz="2000" dirty="0">
                <a:solidFill>
                  <a:schemeClr val="bg1"/>
                </a:solidFill>
                <a:latin typeface="Consolas" panose="020B0609020204030204" pitchFamily="49" charset="0"/>
                <a:ea typeface="+mn-lt"/>
                <a:cs typeface="+mn-lt"/>
              </a:rPr>
              <a:t>]==frame[j])  </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flag=1;</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r>
              <a:rPr lang="en-US" sz="2000" dirty="0" err="1">
                <a:solidFill>
                  <a:schemeClr val="bg1"/>
                </a:solidFill>
                <a:latin typeface="Consolas" panose="020B0609020204030204" pitchFamily="49" charset="0"/>
                <a:ea typeface="+mn-lt"/>
                <a:cs typeface="+mn-lt"/>
              </a:rPr>
              <a:t>fcount</a:t>
            </a:r>
            <a:r>
              <a:rPr lang="en-US" sz="2000" dirty="0">
                <a:solidFill>
                  <a:schemeClr val="bg1"/>
                </a:solidFill>
                <a:latin typeface="Consolas" panose="020B0609020204030204" pitchFamily="49" charset="0"/>
                <a:ea typeface="+mn-lt"/>
                <a:cs typeface="+mn-lt"/>
              </a:rPr>
              <a:t>[j]=i+1;</a:t>
            </a:r>
            <a:endParaRPr lang="en-US" sz="2000" dirty="0">
              <a:solidFill>
                <a:schemeClr val="bg1"/>
              </a:solidFill>
              <a:latin typeface="Consolas" panose="020B0609020204030204" pitchFamily="49" charset="0"/>
            </a:endParaRPr>
          </a:p>
          <a:p>
            <a:pPr marL="0" indent="0">
              <a:buFont typeface="Wingdings 2" panose="05020102010507070707" pitchFamily="18" charset="2"/>
              <a:buNone/>
            </a:pPr>
            <a:r>
              <a:rPr lang="en-US" sz="2000" dirty="0">
                <a:solidFill>
                  <a:schemeClr val="bg1"/>
                </a:solidFill>
                <a:latin typeface="Consolas" panose="020B0609020204030204" pitchFamily="49" charset="0"/>
                <a:ea typeface="+mn-lt"/>
                <a:cs typeface="+mn-lt"/>
              </a:rPr>
              <a:t>            }</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69642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250"/>
                                        <p:tgtEl>
                                          <p:spTgt spid="11">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250"/>
                                        <p:tgtEl>
                                          <p:spTgt spid="11">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250"/>
                                        <p:tgtEl>
                                          <p:spTgt spid="11">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250"/>
                                        <p:tgtEl>
                                          <p:spTgt spid="11">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250"/>
                                        <p:tgtEl>
                                          <p:spTgt spid="11">
                                            <p:txEl>
                                              <p:pRg st="4" end="4"/>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250"/>
                                        <p:tgtEl>
                                          <p:spTgt spid="11">
                                            <p:txEl>
                                              <p:pRg st="5" end="5"/>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250"/>
                                        <p:tgtEl>
                                          <p:spTgt spid="11">
                                            <p:txEl>
                                              <p:pRg st="6" end="6"/>
                                            </p:txEl>
                                          </p:spTgt>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fade">
                                      <p:cBhvr>
                                        <p:cTn id="35" dur="250"/>
                                        <p:tgtEl>
                                          <p:spTgt spid="11">
                                            <p:txEl>
                                              <p:pRg st="7" end="7"/>
                                            </p:txEl>
                                          </p:spTgt>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animEffect transition="in" filter="fade">
                                      <p:cBhvr>
                                        <p:cTn id="39" dur="250"/>
                                        <p:tgtEl>
                                          <p:spTgt spid="11">
                                            <p:txEl>
                                              <p:pRg st="8" end="8"/>
                                            </p:txEl>
                                          </p:spTgt>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animEffect transition="in" filter="fade">
                                      <p:cBhvr>
                                        <p:cTn id="43" dur="250"/>
                                        <p:tgtEl>
                                          <p:spTgt spid="11">
                                            <p:txEl>
                                              <p:pRg st="9" end="9"/>
                                            </p:txEl>
                                          </p:spTgt>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animEffect transition="in" filter="fade">
                                      <p:cBhvr>
                                        <p:cTn id="47" dur="250"/>
                                        <p:tgtEl>
                                          <p:spTgt spid="11">
                                            <p:txEl>
                                              <p:pRg st="10" end="10"/>
                                            </p:txEl>
                                          </p:spTgt>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1">
                                            <p:txEl>
                                              <p:pRg st="11" end="11"/>
                                            </p:txEl>
                                          </p:spTgt>
                                        </p:tgtEl>
                                        <p:attrNameLst>
                                          <p:attrName>style.visibility</p:attrName>
                                        </p:attrNameLst>
                                      </p:cBhvr>
                                      <p:to>
                                        <p:strVal val="visible"/>
                                      </p:to>
                                    </p:set>
                                    <p:animEffect transition="in" filter="fade">
                                      <p:cBhvr>
                                        <p:cTn id="51" dur="250"/>
                                        <p:tgtEl>
                                          <p:spTgt spid="11">
                                            <p:txEl>
                                              <p:pRg st="11" end="11"/>
                                            </p:txEl>
                                          </p:spTgt>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animEffect transition="in" filter="fade">
                                      <p:cBhvr>
                                        <p:cTn id="55" dur="250"/>
                                        <p:tgtEl>
                                          <p:spTgt spid="11">
                                            <p:txEl>
                                              <p:pRg st="12" end="12"/>
                                            </p:txEl>
                                          </p:spTgt>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1">
                                            <p:txEl>
                                              <p:pRg st="13" end="13"/>
                                            </p:txEl>
                                          </p:spTgt>
                                        </p:tgtEl>
                                        <p:attrNameLst>
                                          <p:attrName>style.visibility</p:attrName>
                                        </p:attrNameLst>
                                      </p:cBhvr>
                                      <p:to>
                                        <p:strVal val="visible"/>
                                      </p:to>
                                    </p:set>
                                    <p:animEffect transition="in" filter="fade">
                                      <p:cBhvr>
                                        <p:cTn id="59" dur="250"/>
                                        <p:tgtEl>
                                          <p:spTgt spid="11">
                                            <p:txEl>
                                              <p:pRg st="13" end="13"/>
                                            </p:txEl>
                                          </p:spTgt>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1">
                                            <p:txEl>
                                              <p:pRg st="14" end="14"/>
                                            </p:txEl>
                                          </p:spTgt>
                                        </p:tgtEl>
                                        <p:attrNameLst>
                                          <p:attrName>style.visibility</p:attrName>
                                        </p:attrNameLst>
                                      </p:cBhvr>
                                      <p:to>
                                        <p:strVal val="visible"/>
                                      </p:to>
                                    </p:set>
                                    <p:animEffect transition="in" filter="fade">
                                      <p:cBhvr>
                                        <p:cTn id="63" dur="250"/>
                                        <p:tgtEl>
                                          <p:spTgt spid="11">
                                            <p:txEl>
                                              <p:pRg st="14" end="14"/>
                                            </p:txEl>
                                          </p:spTgt>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1">
                                            <p:txEl>
                                              <p:pRg st="15" end="15"/>
                                            </p:txEl>
                                          </p:spTgt>
                                        </p:tgtEl>
                                        <p:attrNameLst>
                                          <p:attrName>style.visibility</p:attrName>
                                        </p:attrNameLst>
                                      </p:cBhvr>
                                      <p:to>
                                        <p:strVal val="visible"/>
                                      </p:to>
                                    </p:set>
                                    <p:animEffect transition="in" filter="fade">
                                      <p:cBhvr>
                                        <p:cTn id="67" dur="250"/>
                                        <p:tgtEl>
                                          <p:spTgt spid="11">
                                            <p:txEl>
                                              <p:pRg st="15" end="15"/>
                                            </p:txEl>
                                          </p:spTgt>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11">
                                            <p:txEl>
                                              <p:pRg st="16" end="16"/>
                                            </p:txEl>
                                          </p:spTgt>
                                        </p:tgtEl>
                                        <p:attrNameLst>
                                          <p:attrName>style.visibility</p:attrName>
                                        </p:attrNameLst>
                                      </p:cBhvr>
                                      <p:to>
                                        <p:strVal val="visible"/>
                                      </p:to>
                                    </p:set>
                                    <p:animEffect transition="in" filter="fade">
                                      <p:cBhvr>
                                        <p:cTn id="71" dur="250"/>
                                        <p:tgtEl>
                                          <p:spTgt spid="11">
                                            <p:txEl>
                                              <p:pRg st="16" end="16"/>
                                            </p:txEl>
                                          </p:spTgt>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7">
                                            <p:txEl>
                                              <p:pRg st="0" end="0"/>
                                            </p:txEl>
                                          </p:spTgt>
                                        </p:tgtEl>
                                        <p:attrNameLst>
                                          <p:attrName>style.visibility</p:attrName>
                                        </p:attrNameLst>
                                      </p:cBhvr>
                                      <p:to>
                                        <p:strVal val="visible"/>
                                      </p:to>
                                    </p:set>
                                    <p:animEffect transition="in" filter="fade">
                                      <p:cBhvr>
                                        <p:cTn id="75" dur="250"/>
                                        <p:tgtEl>
                                          <p:spTgt spid="7">
                                            <p:txEl>
                                              <p:pRg st="0" end="0"/>
                                            </p:txEl>
                                          </p:spTgt>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7">
                                            <p:txEl>
                                              <p:pRg st="1" end="1"/>
                                            </p:txEl>
                                          </p:spTgt>
                                        </p:tgtEl>
                                        <p:attrNameLst>
                                          <p:attrName>style.visibility</p:attrName>
                                        </p:attrNameLst>
                                      </p:cBhvr>
                                      <p:to>
                                        <p:strVal val="visible"/>
                                      </p:to>
                                    </p:set>
                                    <p:animEffect transition="in" filter="fade">
                                      <p:cBhvr>
                                        <p:cTn id="79" dur="250"/>
                                        <p:tgtEl>
                                          <p:spTgt spid="7">
                                            <p:txEl>
                                              <p:pRg st="1" end="1"/>
                                            </p:txEl>
                                          </p:spTgt>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7">
                                            <p:txEl>
                                              <p:pRg st="2" end="2"/>
                                            </p:txEl>
                                          </p:spTgt>
                                        </p:tgtEl>
                                        <p:attrNameLst>
                                          <p:attrName>style.visibility</p:attrName>
                                        </p:attrNameLst>
                                      </p:cBhvr>
                                      <p:to>
                                        <p:strVal val="visible"/>
                                      </p:to>
                                    </p:set>
                                    <p:animEffect transition="in" filter="fade">
                                      <p:cBhvr>
                                        <p:cTn id="83" dur="250"/>
                                        <p:tgtEl>
                                          <p:spTgt spid="7">
                                            <p:txEl>
                                              <p:pRg st="2" end="2"/>
                                            </p:txEl>
                                          </p:spTgt>
                                        </p:tgtEl>
                                      </p:cBhvr>
                                    </p:animEffect>
                                  </p:childTnLst>
                                </p:cTn>
                              </p:par>
                            </p:childTnLst>
                          </p:cTn>
                        </p:par>
                        <p:par>
                          <p:cTn id="84" fill="hold">
                            <p:stCondLst>
                              <p:cond delay="5000"/>
                            </p:stCondLst>
                            <p:childTnLst>
                              <p:par>
                                <p:cTn id="85" presetID="10" presetClass="entr" presetSubtype="0" fill="hold" nodeType="afterEffect">
                                  <p:stCondLst>
                                    <p:cond delay="0"/>
                                  </p:stCondLst>
                                  <p:childTnLst>
                                    <p:set>
                                      <p:cBhvr>
                                        <p:cTn id="86" dur="1" fill="hold">
                                          <p:stCondLst>
                                            <p:cond delay="0"/>
                                          </p:stCondLst>
                                        </p:cTn>
                                        <p:tgtEl>
                                          <p:spTgt spid="7">
                                            <p:txEl>
                                              <p:pRg st="3" end="3"/>
                                            </p:txEl>
                                          </p:spTgt>
                                        </p:tgtEl>
                                        <p:attrNameLst>
                                          <p:attrName>style.visibility</p:attrName>
                                        </p:attrNameLst>
                                      </p:cBhvr>
                                      <p:to>
                                        <p:strVal val="visible"/>
                                      </p:to>
                                    </p:set>
                                    <p:animEffect transition="in" filter="fade">
                                      <p:cBhvr>
                                        <p:cTn id="87" dur="250"/>
                                        <p:tgtEl>
                                          <p:spTgt spid="7">
                                            <p:txEl>
                                              <p:pRg st="3" end="3"/>
                                            </p:txEl>
                                          </p:spTgt>
                                        </p:tgtEl>
                                      </p:cBhvr>
                                    </p:animEffect>
                                  </p:childTnLst>
                                </p:cTn>
                              </p:par>
                            </p:childTnLst>
                          </p:cTn>
                        </p:par>
                        <p:par>
                          <p:cTn id="88" fill="hold">
                            <p:stCondLst>
                              <p:cond delay="5250"/>
                            </p:stCondLst>
                            <p:childTnLst>
                              <p:par>
                                <p:cTn id="89" presetID="10" presetClass="entr" presetSubtype="0" fill="hold" nodeType="afterEffect">
                                  <p:stCondLst>
                                    <p:cond delay="0"/>
                                  </p:stCondLst>
                                  <p:childTnLst>
                                    <p:set>
                                      <p:cBhvr>
                                        <p:cTn id="90" dur="1" fill="hold">
                                          <p:stCondLst>
                                            <p:cond delay="0"/>
                                          </p:stCondLst>
                                        </p:cTn>
                                        <p:tgtEl>
                                          <p:spTgt spid="7">
                                            <p:txEl>
                                              <p:pRg st="4" end="4"/>
                                            </p:txEl>
                                          </p:spTgt>
                                        </p:tgtEl>
                                        <p:attrNameLst>
                                          <p:attrName>style.visibility</p:attrName>
                                        </p:attrNameLst>
                                      </p:cBhvr>
                                      <p:to>
                                        <p:strVal val="visible"/>
                                      </p:to>
                                    </p:set>
                                    <p:animEffect transition="in" filter="fade">
                                      <p:cBhvr>
                                        <p:cTn id="91" dur="250"/>
                                        <p:tgtEl>
                                          <p:spTgt spid="7">
                                            <p:txEl>
                                              <p:pRg st="4" end="4"/>
                                            </p:txEl>
                                          </p:spTgt>
                                        </p:tgtEl>
                                      </p:cBhvr>
                                    </p:animEffect>
                                  </p:childTnLst>
                                </p:cTn>
                              </p:par>
                            </p:childTnLst>
                          </p:cTn>
                        </p:par>
                        <p:par>
                          <p:cTn id="92" fill="hold">
                            <p:stCondLst>
                              <p:cond delay="5500"/>
                            </p:stCondLst>
                            <p:childTnLst>
                              <p:par>
                                <p:cTn id="93" presetID="10" presetClass="entr" presetSubtype="0" fill="hold" nodeType="afterEffect">
                                  <p:stCondLst>
                                    <p:cond delay="0"/>
                                  </p:stCondLst>
                                  <p:childTnLst>
                                    <p:set>
                                      <p:cBhvr>
                                        <p:cTn id="94" dur="1" fill="hold">
                                          <p:stCondLst>
                                            <p:cond delay="0"/>
                                          </p:stCondLst>
                                        </p:cTn>
                                        <p:tgtEl>
                                          <p:spTgt spid="7">
                                            <p:txEl>
                                              <p:pRg st="5" end="5"/>
                                            </p:txEl>
                                          </p:spTgt>
                                        </p:tgtEl>
                                        <p:attrNameLst>
                                          <p:attrName>style.visibility</p:attrName>
                                        </p:attrNameLst>
                                      </p:cBhvr>
                                      <p:to>
                                        <p:strVal val="visible"/>
                                      </p:to>
                                    </p:set>
                                    <p:animEffect transition="in" filter="fade">
                                      <p:cBhvr>
                                        <p:cTn id="95" dur="250"/>
                                        <p:tgtEl>
                                          <p:spTgt spid="7">
                                            <p:txEl>
                                              <p:pRg st="5" end="5"/>
                                            </p:txEl>
                                          </p:spTgt>
                                        </p:tgtEl>
                                      </p:cBhvr>
                                    </p:animEffec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7">
                                            <p:txEl>
                                              <p:pRg st="6" end="6"/>
                                            </p:txEl>
                                          </p:spTgt>
                                        </p:tgtEl>
                                        <p:attrNameLst>
                                          <p:attrName>style.visibility</p:attrName>
                                        </p:attrNameLst>
                                      </p:cBhvr>
                                      <p:to>
                                        <p:strVal val="visible"/>
                                      </p:to>
                                    </p:set>
                                    <p:animEffect transition="in" filter="fade">
                                      <p:cBhvr>
                                        <p:cTn id="99" dur="250"/>
                                        <p:tgtEl>
                                          <p:spTgt spid="7">
                                            <p:txEl>
                                              <p:pRg st="6" end="6"/>
                                            </p:txEl>
                                          </p:spTgt>
                                        </p:tgtEl>
                                      </p:cBhvr>
                                    </p:animEffect>
                                  </p:childTnLst>
                                </p:cTn>
                              </p:par>
                            </p:childTnLst>
                          </p:cTn>
                        </p:par>
                        <p:par>
                          <p:cTn id="100" fill="hold">
                            <p:stCondLst>
                              <p:cond delay="6000"/>
                            </p:stCondLst>
                            <p:childTnLst>
                              <p:par>
                                <p:cTn id="101" presetID="10" presetClass="entr" presetSubtype="0" fill="hold" nodeType="afterEffect">
                                  <p:stCondLst>
                                    <p:cond delay="0"/>
                                  </p:stCondLst>
                                  <p:childTnLst>
                                    <p:set>
                                      <p:cBhvr>
                                        <p:cTn id="102" dur="1" fill="hold">
                                          <p:stCondLst>
                                            <p:cond delay="0"/>
                                          </p:stCondLst>
                                        </p:cTn>
                                        <p:tgtEl>
                                          <p:spTgt spid="7">
                                            <p:txEl>
                                              <p:pRg st="7" end="7"/>
                                            </p:txEl>
                                          </p:spTgt>
                                        </p:tgtEl>
                                        <p:attrNameLst>
                                          <p:attrName>style.visibility</p:attrName>
                                        </p:attrNameLst>
                                      </p:cBhvr>
                                      <p:to>
                                        <p:strVal val="visible"/>
                                      </p:to>
                                    </p:set>
                                    <p:animEffect transition="in" filter="fade">
                                      <p:cBhvr>
                                        <p:cTn id="103" dur="250"/>
                                        <p:tgtEl>
                                          <p:spTgt spid="7">
                                            <p:txEl>
                                              <p:pRg st="7" end="7"/>
                                            </p:txEl>
                                          </p:spTgt>
                                        </p:tgtEl>
                                      </p:cBhvr>
                                    </p:animEffect>
                                  </p:childTnLst>
                                </p:cTn>
                              </p:par>
                            </p:childTnLst>
                          </p:cTn>
                        </p:par>
                        <p:par>
                          <p:cTn id="104" fill="hold">
                            <p:stCondLst>
                              <p:cond delay="6250"/>
                            </p:stCondLst>
                            <p:childTnLst>
                              <p:par>
                                <p:cTn id="105" presetID="10" presetClass="entr" presetSubtype="0" fill="hold" nodeType="afterEffect">
                                  <p:stCondLst>
                                    <p:cond delay="0"/>
                                  </p:stCondLst>
                                  <p:childTnLst>
                                    <p:set>
                                      <p:cBhvr>
                                        <p:cTn id="106" dur="1" fill="hold">
                                          <p:stCondLst>
                                            <p:cond delay="0"/>
                                          </p:stCondLst>
                                        </p:cTn>
                                        <p:tgtEl>
                                          <p:spTgt spid="7">
                                            <p:txEl>
                                              <p:pRg st="8" end="8"/>
                                            </p:txEl>
                                          </p:spTgt>
                                        </p:tgtEl>
                                        <p:attrNameLst>
                                          <p:attrName>style.visibility</p:attrName>
                                        </p:attrNameLst>
                                      </p:cBhvr>
                                      <p:to>
                                        <p:strVal val="visible"/>
                                      </p:to>
                                    </p:set>
                                    <p:animEffect transition="in" filter="fade">
                                      <p:cBhvr>
                                        <p:cTn id="107" dur="250"/>
                                        <p:tgtEl>
                                          <p:spTgt spid="7">
                                            <p:txEl>
                                              <p:pRg st="8" end="8"/>
                                            </p:txEl>
                                          </p:spTgt>
                                        </p:tgtEl>
                                      </p:cBhvr>
                                    </p:animEffect>
                                  </p:childTnLst>
                                </p:cTn>
                              </p:par>
                            </p:childTnLst>
                          </p:cTn>
                        </p:par>
                        <p:par>
                          <p:cTn id="108" fill="hold">
                            <p:stCondLst>
                              <p:cond delay="6500"/>
                            </p:stCondLst>
                            <p:childTnLst>
                              <p:par>
                                <p:cTn id="109" presetID="10" presetClass="entr" presetSubtype="0" fill="hold" nodeType="afterEffect">
                                  <p:stCondLst>
                                    <p:cond delay="0"/>
                                  </p:stCondLst>
                                  <p:childTnLst>
                                    <p:set>
                                      <p:cBhvr>
                                        <p:cTn id="110" dur="1" fill="hold">
                                          <p:stCondLst>
                                            <p:cond delay="0"/>
                                          </p:stCondLst>
                                        </p:cTn>
                                        <p:tgtEl>
                                          <p:spTgt spid="7">
                                            <p:txEl>
                                              <p:pRg st="9" end="9"/>
                                            </p:txEl>
                                          </p:spTgt>
                                        </p:tgtEl>
                                        <p:attrNameLst>
                                          <p:attrName>style.visibility</p:attrName>
                                        </p:attrNameLst>
                                      </p:cBhvr>
                                      <p:to>
                                        <p:strVal val="visible"/>
                                      </p:to>
                                    </p:set>
                                    <p:animEffect transition="in" filter="fade">
                                      <p:cBhvr>
                                        <p:cTn id="111" dur="250"/>
                                        <p:tgtEl>
                                          <p:spTgt spid="7">
                                            <p:txEl>
                                              <p:pRg st="9" end="9"/>
                                            </p:txEl>
                                          </p:spTgt>
                                        </p:tgtEl>
                                      </p:cBhvr>
                                    </p:animEffect>
                                  </p:childTnLst>
                                </p:cTn>
                              </p:par>
                            </p:childTnLst>
                          </p:cTn>
                        </p:par>
                        <p:par>
                          <p:cTn id="112" fill="hold">
                            <p:stCondLst>
                              <p:cond delay="6750"/>
                            </p:stCondLst>
                            <p:childTnLst>
                              <p:par>
                                <p:cTn id="113" presetID="10" presetClass="entr" presetSubtype="0" fill="hold" nodeType="afterEffect">
                                  <p:stCondLst>
                                    <p:cond delay="0"/>
                                  </p:stCondLst>
                                  <p:childTnLst>
                                    <p:set>
                                      <p:cBhvr>
                                        <p:cTn id="114" dur="1" fill="hold">
                                          <p:stCondLst>
                                            <p:cond delay="0"/>
                                          </p:stCondLst>
                                        </p:cTn>
                                        <p:tgtEl>
                                          <p:spTgt spid="7">
                                            <p:txEl>
                                              <p:pRg st="10" end="10"/>
                                            </p:txEl>
                                          </p:spTgt>
                                        </p:tgtEl>
                                        <p:attrNameLst>
                                          <p:attrName>style.visibility</p:attrName>
                                        </p:attrNameLst>
                                      </p:cBhvr>
                                      <p:to>
                                        <p:strVal val="visible"/>
                                      </p:to>
                                    </p:set>
                                    <p:animEffect transition="in" filter="fade">
                                      <p:cBhvr>
                                        <p:cTn id="115" dur="250"/>
                                        <p:tgtEl>
                                          <p:spTgt spid="7">
                                            <p:txEl>
                                              <p:pRg st="10" end="10"/>
                                            </p:txEl>
                                          </p:spTgt>
                                        </p:tgtEl>
                                      </p:cBhvr>
                                    </p:animEffect>
                                  </p:childTnLst>
                                </p:cTn>
                              </p:par>
                            </p:childTnLst>
                          </p:cTn>
                        </p:par>
                        <p:par>
                          <p:cTn id="116" fill="hold">
                            <p:stCondLst>
                              <p:cond delay="7000"/>
                            </p:stCondLst>
                            <p:childTnLst>
                              <p:par>
                                <p:cTn id="117" presetID="10" presetClass="entr" presetSubtype="0" fill="hold" nodeType="afterEffect">
                                  <p:stCondLst>
                                    <p:cond delay="0"/>
                                  </p:stCondLst>
                                  <p:childTnLst>
                                    <p:set>
                                      <p:cBhvr>
                                        <p:cTn id="118" dur="1" fill="hold">
                                          <p:stCondLst>
                                            <p:cond delay="0"/>
                                          </p:stCondLst>
                                        </p:cTn>
                                        <p:tgtEl>
                                          <p:spTgt spid="7">
                                            <p:txEl>
                                              <p:pRg st="11" end="11"/>
                                            </p:txEl>
                                          </p:spTgt>
                                        </p:tgtEl>
                                        <p:attrNameLst>
                                          <p:attrName>style.visibility</p:attrName>
                                        </p:attrNameLst>
                                      </p:cBhvr>
                                      <p:to>
                                        <p:strVal val="visible"/>
                                      </p:to>
                                    </p:set>
                                    <p:animEffect transition="in" filter="fade">
                                      <p:cBhvr>
                                        <p:cTn id="119" dur="250"/>
                                        <p:tgtEl>
                                          <p:spTgt spid="7">
                                            <p:txEl>
                                              <p:pRg st="11" end="11"/>
                                            </p:txEl>
                                          </p:spTgt>
                                        </p:tgtEl>
                                      </p:cBhvr>
                                    </p:animEffect>
                                  </p:childTnLst>
                                </p:cTn>
                              </p:par>
                            </p:childTnLst>
                          </p:cTn>
                        </p:par>
                        <p:par>
                          <p:cTn id="120" fill="hold">
                            <p:stCondLst>
                              <p:cond delay="7250"/>
                            </p:stCondLst>
                            <p:childTnLst>
                              <p:par>
                                <p:cTn id="121" presetID="10" presetClass="entr" presetSubtype="0" fill="hold" nodeType="afterEffect">
                                  <p:stCondLst>
                                    <p:cond delay="0"/>
                                  </p:stCondLst>
                                  <p:childTnLst>
                                    <p:set>
                                      <p:cBhvr>
                                        <p:cTn id="122" dur="1" fill="hold">
                                          <p:stCondLst>
                                            <p:cond delay="0"/>
                                          </p:stCondLst>
                                        </p:cTn>
                                        <p:tgtEl>
                                          <p:spTgt spid="7">
                                            <p:txEl>
                                              <p:pRg st="12" end="12"/>
                                            </p:txEl>
                                          </p:spTgt>
                                        </p:tgtEl>
                                        <p:attrNameLst>
                                          <p:attrName>style.visibility</p:attrName>
                                        </p:attrNameLst>
                                      </p:cBhvr>
                                      <p:to>
                                        <p:strVal val="visible"/>
                                      </p:to>
                                    </p:set>
                                    <p:animEffect transition="in" filter="fade">
                                      <p:cBhvr>
                                        <p:cTn id="123" dur="250"/>
                                        <p:tgtEl>
                                          <p:spTgt spid="7">
                                            <p:txEl>
                                              <p:pRg st="12" end="12"/>
                                            </p:txEl>
                                          </p:spTgt>
                                        </p:tgtEl>
                                      </p:cBhvr>
                                    </p:animEffect>
                                  </p:childTnLst>
                                </p:cTn>
                              </p:par>
                            </p:childTnLst>
                          </p:cTn>
                        </p:par>
                        <p:par>
                          <p:cTn id="124" fill="hold">
                            <p:stCondLst>
                              <p:cond delay="7500"/>
                            </p:stCondLst>
                            <p:childTnLst>
                              <p:par>
                                <p:cTn id="125" presetID="10" presetClass="entr" presetSubtype="0" fill="hold" nodeType="afterEffect">
                                  <p:stCondLst>
                                    <p:cond delay="0"/>
                                  </p:stCondLst>
                                  <p:childTnLst>
                                    <p:set>
                                      <p:cBhvr>
                                        <p:cTn id="126" dur="1" fill="hold">
                                          <p:stCondLst>
                                            <p:cond delay="0"/>
                                          </p:stCondLst>
                                        </p:cTn>
                                        <p:tgtEl>
                                          <p:spTgt spid="7">
                                            <p:txEl>
                                              <p:pRg st="13" end="13"/>
                                            </p:txEl>
                                          </p:spTgt>
                                        </p:tgtEl>
                                        <p:attrNameLst>
                                          <p:attrName>style.visibility</p:attrName>
                                        </p:attrNameLst>
                                      </p:cBhvr>
                                      <p:to>
                                        <p:strVal val="visible"/>
                                      </p:to>
                                    </p:set>
                                    <p:animEffect transition="in" filter="fade">
                                      <p:cBhvr>
                                        <p:cTn id="127" dur="250"/>
                                        <p:tgtEl>
                                          <p:spTgt spid="7">
                                            <p:txEl>
                                              <p:pRg st="13" end="13"/>
                                            </p:txEl>
                                          </p:spTgt>
                                        </p:tgtEl>
                                      </p:cBhvr>
                                    </p:animEffect>
                                  </p:childTnLst>
                                </p:cTn>
                              </p:par>
                            </p:childTnLst>
                          </p:cTn>
                        </p:par>
                        <p:par>
                          <p:cTn id="128" fill="hold">
                            <p:stCondLst>
                              <p:cond delay="7750"/>
                            </p:stCondLst>
                            <p:childTnLst>
                              <p:par>
                                <p:cTn id="129" presetID="10" presetClass="entr" presetSubtype="0" fill="hold" nodeType="afterEffect">
                                  <p:stCondLst>
                                    <p:cond delay="0"/>
                                  </p:stCondLst>
                                  <p:childTnLst>
                                    <p:set>
                                      <p:cBhvr>
                                        <p:cTn id="130" dur="1" fill="hold">
                                          <p:stCondLst>
                                            <p:cond delay="0"/>
                                          </p:stCondLst>
                                        </p:cTn>
                                        <p:tgtEl>
                                          <p:spTgt spid="7">
                                            <p:txEl>
                                              <p:pRg st="14" end="14"/>
                                            </p:txEl>
                                          </p:spTgt>
                                        </p:tgtEl>
                                        <p:attrNameLst>
                                          <p:attrName>style.visibility</p:attrName>
                                        </p:attrNameLst>
                                      </p:cBhvr>
                                      <p:to>
                                        <p:strVal val="visible"/>
                                      </p:to>
                                    </p:set>
                                    <p:animEffect transition="in" filter="fade">
                                      <p:cBhvr>
                                        <p:cTn id="131" dur="250"/>
                                        <p:tgtEl>
                                          <p:spTgt spid="7">
                                            <p:txEl>
                                              <p:pRg st="14" end="14"/>
                                            </p:txEl>
                                          </p:spTgt>
                                        </p:tgtEl>
                                      </p:cBhvr>
                                    </p:animEffect>
                                  </p:childTnLst>
                                </p:cTn>
                              </p:par>
                            </p:childTnLst>
                          </p:cTn>
                        </p:par>
                        <p:par>
                          <p:cTn id="132" fill="hold">
                            <p:stCondLst>
                              <p:cond delay="8000"/>
                            </p:stCondLst>
                            <p:childTnLst>
                              <p:par>
                                <p:cTn id="133" presetID="10" presetClass="entr" presetSubtype="0" fill="hold" nodeType="afterEffect">
                                  <p:stCondLst>
                                    <p:cond delay="0"/>
                                  </p:stCondLst>
                                  <p:childTnLst>
                                    <p:set>
                                      <p:cBhvr>
                                        <p:cTn id="134" dur="1" fill="hold">
                                          <p:stCondLst>
                                            <p:cond delay="0"/>
                                          </p:stCondLst>
                                        </p:cTn>
                                        <p:tgtEl>
                                          <p:spTgt spid="7">
                                            <p:txEl>
                                              <p:pRg st="15" end="15"/>
                                            </p:txEl>
                                          </p:spTgt>
                                        </p:tgtEl>
                                        <p:attrNameLst>
                                          <p:attrName>style.visibility</p:attrName>
                                        </p:attrNameLst>
                                      </p:cBhvr>
                                      <p:to>
                                        <p:strVal val="visible"/>
                                      </p:to>
                                    </p:set>
                                    <p:animEffect transition="in" filter="fade">
                                      <p:cBhvr>
                                        <p:cTn id="135" dur="25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31">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13E66-07F0-436C-95D8-71E2AE9FF1DA}"/>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solidFill>
                  <a:schemeClr val="accent1"/>
                </a:solidFill>
              </a:rPr>
              <a:t>Overview of presentation</a:t>
            </a:r>
          </a:p>
        </p:txBody>
      </p:sp>
      <p:graphicFrame>
        <p:nvGraphicFramePr>
          <p:cNvPr id="19" name="Content Placeholder 2">
            <a:extLst>
              <a:ext uri="{FF2B5EF4-FFF2-40B4-BE49-F238E27FC236}">
                <a16:creationId xmlns:a16="http://schemas.microsoft.com/office/drawing/2014/main" id="{58CEF167-0D07-4343-8581-2DE44856357D}"/>
              </a:ext>
            </a:extLst>
          </p:cNvPr>
          <p:cNvGraphicFramePr>
            <a:graphicFrameLocks noGrp="1"/>
          </p:cNvGraphicFramePr>
          <p:nvPr>
            <p:ph idx="1"/>
            <p:extLst>
              <p:ext uri="{D42A27DB-BD31-4B8C-83A1-F6EECF244321}">
                <p14:modId xmlns:p14="http://schemas.microsoft.com/office/powerpoint/2010/main" val="2444480990"/>
              </p:ext>
            </p:extLst>
          </p:nvPr>
        </p:nvGraphicFramePr>
        <p:xfrm>
          <a:off x="578515" y="2392086"/>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253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graphicEl>
                                              <a:dgm id="{5548FDF4-E5F8-45DE-B6E9-D0076376FA5B}"/>
                                            </p:graphicEl>
                                          </p:spTgt>
                                        </p:tgtEl>
                                        <p:attrNameLst>
                                          <p:attrName>style.visibility</p:attrName>
                                        </p:attrNameLst>
                                      </p:cBhvr>
                                      <p:to>
                                        <p:strVal val="visible"/>
                                      </p:to>
                                    </p:set>
                                    <p:animEffect transition="in" filter="fade">
                                      <p:cBhvr>
                                        <p:cTn id="11" dur="500"/>
                                        <p:tgtEl>
                                          <p:spTgt spid="19">
                                            <p:graphicEl>
                                              <a:dgm id="{5548FDF4-E5F8-45DE-B6E9-D0076376FA5B}"/>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graphicEl>
                                              <a:dgm id="{525C38C8-C042-4A71-AC1F-2A618D3428A4}"/>
                                            </p:graphicEl>
                                          </p:spTgt>
                                        </p:tgtEl>
                                        <p:attrNameLst>
                                          <p:attrName>style.visibility</p:attrName>
                                        </p:attrNameLst>
                                      </p:cBhvr>
                                      <p:to>
                                        <p:strVal val="visible"/>
                                      </p:to>
                                    </p:set>
                                    <p:animEffect transition="in" filter="fade">
                                      <p:cBhvr>
                                        <p:cTn id="15" dur="500"/>
                                        <p:tgtEl>
                                          <p:spTgt spid="19">
                                            <p:graphicEl>
                                              <a:dgm id="{525C38C8-C042-4A71-AC1F-2A618D3428A4}"/>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graphicEl>
                                              <a:dgm id="{8478979B-8B83-4A0E-98B5-562C81703EB7}"/>
                                            </p:graphicEl>
                                          </p:spTgt>
                                        </p:tgtEl>
                                        <p:attrNameLst>
                                          <p:attrName>style.visibility</p:attrName>
                                        </p:attrNameLst>
                                      </p:cBhvr>
                                      <p:to>
                                        <p:strVal val="visible"/>
                                      </p:to>
                                    </p:set>
                                    <p:animEffect transition="in" filter="fade">
                                      <p:cBhvr>
                                        <p:cTn id="19" dur="500"/>
                                        <p:tgtEl>
                                          <p:spTgt spid="19">
                                            <p:graphicEl>
                                              <a:dgm id="{8478979B-8B83-4A0E-98B5-562C81703EB7}"/>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graphicEl>
                                              <a:dgm id="{560607DB-2BB7-4DC0-88FC-D02C1AC43B6F}"/>
                                            </p:graphicEl>
                                          </p:spTgt>
                                        </p:tgtEl>
                                        <p:attrNameLst>
                                          <p:attrName>style.visibility</p:attrName>
                                        </p:attrNameLst>
                                      </p:cBhvr>
                                      <p:to>
                                        <p:strVal val="visible"/>
                                      </p:to>
                                    </p:set>
                                    <p:animEffect transition="in" filter="fade">
                                      <p:cBhvr>
                                        <p:cTn id="23" dur="500"/>
                                        <p:tgtEl>
                                          <p:spTgt spid="19">
                                            <p:graphicEl>
                                              <a:dgm id="{560607DB-2BB7-4DC0-88FC-D02C1AC43B6F}"/>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graphicEl>
                                              <a:dgm id="{DD541BC6-17E0-4D2B-91DA-C8E5708143F5}"/>
                                            </p:graphicEl>
                                          </p:spTgt>
                                        </p:tgtEl>
                                        <p:attrNameLst>
                                          <p:attrName>style.visibility</p:attrName>
                                        </p:attrNameLst>
                                      </p:cBhvr>
                                      <p:to>
                                        <p:strVal val="visible"/>
                                      </p:to>
                                    </p:set>
                                    <p:animEffect transition="in" filter="fade">
                                      <p:cBhvr>
                                        <p:cTn id="27" dur="500"/>
                                        <p:tgtEl>
                                          <p:spTgt spid="19">
                                            <p:graphicEl>
                                              <a:dgm id="{DD541BC6-17E0-4D2B-91DA-C8E5708143F5}"/>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9">
                                            <p:graphicEl>
                                              <a:dgm id="{C67164FE-97F1-4000-A594-2D56B587C694}"/>
                                            </p:graphicEl>
                                          </p:spTgt>
                                        </p:tgtEl>
                                        <p:attrNameLst>
                                          <p:attrName>style.visibility</p:attrName>
                                        </p:attrNameLst>
                                      </p:cBhvr>
                                      <p:to>
                                        <p:strVal val="visible"/>
                                      </p:to>
                                    </p:set>
                                    <p:animEffect transition="in" filter="fade">
                                      <p:cBhvr>
                                        <p:cTn id="31" dur="500"/>
                                        <p:tgtEl>
                                          <p:spTgt spid="19">
                                            <p:graphicEl>
                                              <a:dgm id="{C67164FE-97F1-4000-A594-2D56B587C694}"/>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9">
                                            <p:graphicEl>
                                              <a:dgm id="{DE9FA1FD-06B3-4207-9B6D-8CC81AEE2EC2}"/>
                                            </p:graphicEl>
                                          </p:spTgt>
                                        </p:tgtEl>
                                        <p:attrNameLst>
                                          <p:attrName>style.visibility</p:attrName>
                                        </p:attrNameLst>
                                      </p:cBhvr>
                                      <p:to>
                                        <p:strVal val="visible"/>
                                      </p:to>
                                    </p:set>
                                    <p:animEffect transition="in" filter="fade">
                                      <p:cBhvr>
                                        <p:cTn id="35" dur="500"/>
                                        <p:tgtEl>
                                          <p:spTgt spid="19">
                                            <p:graphicEl>
                                              <a:dgm id="{DE9FA1FD-06B3-4207-9B6D-8CC81AEE2EC2}"/>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9">
                                            <p:graphicEl>
                                              <a:dgm id="{7A5B9157-F20B-40A9-BEF2-B3C0AD57D16A}"/>
                                            </p:graphicEl>
                                          </p:spTgt>
                                        </p:tgtEl>
                                        <p:attrNameLst>
                                          <p:attrName>style.visibility</p:attrName>
                                        </p:attrNameLst>
                                      </p:cBhvr>
                                      <p:to>
                                        <p:strVal val="visible"/>
                                      </p:to>
                                    </p:set>
                                    <p:animEffect transition="in" filter="fade">
                                      <p:cBhvr>
                                        <p:cTn id="39" dur="500"/>
                                        <p:tgtEl>
                                          <p:spTgt spid="19">
                                            <p:graphicEl>
                                              <a:dgm id="{7A5B9157-F20B-40A9-BEF2-B3C0AD57D16A}"/>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9">
                                            <p:graphicEl>
                                              <a:dgm id="{D2311FE1-9772-4578-BD8E-C337322836C5}"/>
                                            </p:graphicEl>
                                          </p:spTgt>
                                        </p:tgtEl>
                                        <p:attrNameLst>
                                          <p:attrName>style.visibility</p:attrName>
                                        </p:attrNameLst>
                                      </p:cBhvr>
                                      <p:to>
                                        <p:strVal val="visible"/>
                                      </p:to>
                                    </p:set>
                                    <p:animEffect transition="in" filter="fade">
                                      <p:cBhvr>
                                        <p:cTn id="43" dur="500"/>
                                        <p:tgtEl>
                                          <p:spTgt spid="19">
                                            <p:graphicEl>
                                              <a:dgm id="{D2311FE1-9772-4578-BD8E-C33732283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495E99FA-492C-4C5E-9893-0F326B1B6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0" name="Rectangle 29">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A667D8ED-0F92-4DA1-8847-603A54578EB3}"/>
              </a:ext>
            </a:extLst>
          </p:cNvPr>
          <p:cNvSpPr txBox="1">
            <a:spLocks/>
          </p:cNvSpPr>
          <p:nvPr/>
        </p:nvSpPr>
        <p:spPr>
          <a:xfrm>
            <a:off x="927916" y="1113764"/>
            <a:ext cx="6108179" cy="4624327"/>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latin typeface="Consolas" panose="020B0609020204030204" pitchFamily="49" charset="0"/>
              </a:rPr>
              <a:t> 	cout&lt;&lt;</a:t>
            </a:r>
            <a:r>
              <a:rPr lang="en-US" dirty="0">
                <a:solidFill>
                  <a:srgbClr val="00B0F0"/>
                </a:solidFill>
                <a:latin typeface="Consolas" panose="020B0609020204030204" pitchFamily="49" charset="0"/>
              </a:rPr>
              <a:t>"\t|"</a:t>
            </a:r>
            <a:r>
              <a:rPr lang="en-US" dirty="0">
                <a:latin typeface="Consolas" panose="020B0609020204030204" pitchFamily="49" charset="0"/>
              </a:rPr>
              <a:t>&lt;&lt;frame[j]&lt;&lt;</a:t>
            </a:r>
            <a:r>
              <a:rPr lang="en-US" dirty="0">
                <a:solidFill>
                  <a:srgbClr val="00B0F0"/>
                </a:solidFill>
                <a:latin typeface="Consolas" panose="020B0609020204030204" pitchFamily="49" charset="0"/>
              </a:rPr>
              <a:t>"|"</a:t>
            </a:r>
            <a:r>
              <a:rPr lang="en-US" dirty="0">
                <a:latin typeface="Consolas" panose="020B0609020204030204" pitchFamily="49" charset="0"/>
              </a:rPr>
              <a:t>;</a:t>
            </a:r>
          </a:p>
          <a:p>
            <a:pPr marL="0" indent="0">
              <a:buNone/>
            </a:pPr>
            <a:r>
              <a:rPr lang="en-US" dirty="0">
                <a:latin typeface="Consolas" panose="020B0609020204030204" pitchFamily="49" charset="0"/>
              </a:rPr>
              <a:t>                </a:t>
            </a:r>
            <a:r>
              <a:rPr lang="en-US" dirty="0" err="1">
                <a:latin typeface="Consolas" panose="020B0609020204030204" pitchFamily="49" charset="0"/>
              </a:rPr>
              <a:t>j++</a:t>
            </a:r>
            <a:r>
              <a:rPr lang="en-US" dirty="0">
                <a:latin typeface="Consolas" panose="020B0609020204030204" pitchFamily="49" charset="0"/>
              </a:rPr>
              <a:t>;</a:t>
            </a:r>
          </a:p>
          <a:p>
            <a:pPr marL="0" indent="0">
              <a:buNone/>
            </a:pPr>
            <a:r>
              <a:rPr lang="en-US" dirty="0">
                <a:latin typeface="Consolas" panose="020B0609020204030204" pitchFamily="49" charset="0"/>
              </a:rPr>
              <a:t>            }</a:t>
            </a:r>
          </a:p>
          <a:p>
            <a:pPr marL="0" indent="0">
              <a:buNone/>
            </a:pPr>
            <a:r>
              <a:rPr lang="en-US" dirty="0">
                <a:latin typeface="Consolas" panose="020B0609020204030204" pitchFamily="49" charset="0"/>
              </a:rPr>
              <a:t>        } </a:t>
            </a:r>
            <a:r>
              <a:rPr lang="en-US" dirty="0" err="1">
                <a:latin typeface="Consolas" panose="020B0609020204030204" pitchFamily="49" charset="0"/>
              </a:rPr>
              <a:t>i</a:t>
            </a:r>
            <a:r>
              <a:rPr lang="en-US" dirty="0">
                <a:latin typeface="Consolas" panose="020B0609020204030204" pitchFamily="49" charset="0"/>
              </a:rPr>
              <a:t>++;</a:t>
            </a:r>
          </a:p>
          <a:p>
            <a:pPr marL="0" indent="0">
              <a:buNone/>
            </a:pPr>
            <a:r>
              <a:rPr lang="en-US" dirty="0">
                <a:latin typeface="Consolas" panose="020B0609020204030204" pitchFamily="49" charset="0"/>
              </a:rPr>
              <a:t>    }</a:t>
            </a:r>
          </a:p>
          <a:p>
            <a:pPr marL="0" indent="0">
              <a:buNone/>
            </a:pPr>
            <a:r>
              <a:rPr lang="en-US" dirty="0">
                <a:latin typeface="Consolas" panose="020B0609020204030204" pitchFamily="49" charset="0"/>
              </a:rPr>
              <a:t>    cout&lt;&lt;</a:t>
            </a:r>
            <a:r>
              <a:rPr lang="en-US" dirty="0">
                <a:solidFill>
                  <a:srgbClr val="00B0F0"/>
                </a:solidFill>
                <a:latin typeface="Consolas" panose="020B0609020204030204" pitchFamily="49" charset="0"/>
              </a:rPr>
              <a:t>"\n\</a:t>
            </a:r>
            <a:r>
              <a:rPr lang="en-US" dirty="0" err="1">
                <a:solidFill>
                  <a:srgbClr val="00B0F0"/>
                </a:solidFill>
                <a:latin typeface="Consolas" panose="020B0609020204030204" pitchFamily="49" charset="0"/>
              </a:rPr>
              <a:t>nNumber</a:t>
            </a:r>
            <a:r>
              <a:rPr lang="en-US" dirty="0">
                <a:solidFill>
                  <a:srgbClr val="00B0F0"/>
                </a:solidFill>
                <a:latin typeface="Consolas" panose="020B0609020204030204" pitchFamily="49" charset="0"/>
              </a:rPr>
              <a:t> of Page Faults :"</a:t>
            </a:r>
            <a:r>
              <a:rPr lang="en-US" dirty="0">
                <a:latin typeface="Consolas" panose="020B0609020204030204" pitchFamily="49" charset="0"/>
              </a:rPr>
              <a:t>&lt;&lt;count;</a:t>
            </a:r>
          </a:p>
          <a:p>
            <a:pPr marL="0" indent="0">
              <a:buNone/>
            </a:pPr>
            <a:r>
              <a:rPr lang="en-US" dirty="0">
                <a:latin typeface="Consolas" panose="020B0609020204030204" pitchFamily="49" charset="0"/>
              </a:rPr>
              <a:t>    cout&lt;&lt;</a:t>
            </a:r>
            <a:r>
              <a:rPr lang="en-US" dirty="0">
                <a:solidFill>
                  <a:srgbClr val="00B0F0"/>
                </a:solidFill>
                <a:latin typeface="Consolas" panose="020B0609020204030204" pitchFamily="49" charset="0"/>
              </a:rPr>
              <a:t>"\n\</a:t>
            </a:r>
            <a:r>
              <a:rPr lang="en-US" dirty="0" err="1">
                <a:solidFill>
                  <a:srgbClr val="00B0F0"/>
                </a:solidFill>
                <a:latin typeface="Consolas" panose="020B0609020204030204" pitchFamily="49" charset="0"/>
              </a:rPr>
              <a:t>nNumber</a:t>
            </a:r>
            <a:r>
              <a:rPr lang="en-US" dirty="0">
                <a:solidFill>
                  <a:srgbClr val="00B0F0"/>
                </a:solidFill>
                <a:latin typeface="Consolas" panose="020B0609020204030204" pitchFamily="49" charset="0"/>
              </a:rPr>
              <a:t> of Hits :"</a:t>
            </a:r>
            <a:r>
              <a:rPr lang="en-US" dirty="0">
                <a:latin typeface="Consolas" panose="020B0609020204030204" pitchFamily="49" charset="0"/>
              </a:rPr>
              <a:t>&lt;&lt;</a:t>
            </a:r>
            <a:r>
              <a:rPr lang="en-US" dirty="0" err="1">
                <a:latin typeface="Consolas" panose="020B0609020204030204" pitchFamily="49" charset="0"/>
              </a:rPr>
              <a:t>nopages</a:t>
            </a:r>
            <a:r>
              <a:rPr lang="en-US" dirty="0">
                <a:latin typeface="Consolas" panose="020B0609020204030204" pitchFamily="49" charset="0"/>
              </a:rPr>
              <a:t> - count;</a:t>
            </a:r>
          </a:p>
          <a:p>
            <a:pPr marL="0" indent="0">
              <a:buNone/>
            </a:pPr>
            <a:r>
              <a:rPr lang="en-US" dirty="0">
                <a:latin typeface="Consolas" panose="020B0609020204030204" pitchFamily="49" charset="0"/>
              </a:rPr>
              <a:t>    cout&lt;&lt;</a:t>
            </a:r>
            <a:r>
              <a:rPr lang="en-US" dirty="0">
                <a:solidFill>
                  <a:srgbClr val="00B0F0"/>
                </a:solidFill>
                <a:latin typeface="Consolas" panose="020B0609020204030204" pitchFamily="49" charset="0"/>
              </a:rPr>
              <a:t>"\n"</a:t>
            </a:r>
            <a:r>
              <a:rPr lang="en-US" dirty="0">
                <a:latin typeface="Consolas" panose="020B0609020204030204" pitchFamily="49" charset="0"/>
              </a:rPr>
              <a:t>;</a:t>
            </a:r>
          </a:p>
          <a:p>
            <a:pPr marL="0" indent="0">
              <a:buNone/>
            </a:pPr>
            <a:r>
              <a:rPr lang="en-US" dirty="0">
                <a:latin typeface="Consolas" panose="020B0609020204030204" pitchFamily="49" charset="0"/>
              </a:rPr>
              <a:t>    return 0;</a:t>
            </a:r>
          </a:p>
          <a:p>
            <a:pPr marL="0" indent="0">
              <a:buNone/>
            </a:pPr>
            <a:r>
              <a:rPr lang="en-US" dirty="0">
                <a:latin typeface="Consolas" panose="020B0609020204030204" pitchFamily="49" charset="0"/>
              </a:rPr>
              <a:t>}</a:t>
            </a:r>
          </a:p>
        </p:txBody>
      </p:sp>
    </p:spTree>
    <p:extLst>
      <p:ext uri="{BB962C8B-B14F-4D97-AF65-F5344CB8AC3E}">
        <p14:creationId xmlns:p14="http://schemas.microsoft.com/office/powerpoint/2010/main" val="198276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250"/>
                                        <p:tgtEl>
                                          <p:spTgt spid="2">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250"/>
                                        <p:tgtEl>
                                          <p:spTgt spid="2">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250"/>
                                        <p:tgtEl>
                                          <p:spTgt spid="2">
                                            <p:txEl>
                                              <p:pRg st="4" end="4"/>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250"/>
                                        <p:tgtEl>
                                          <p:spTgt spid="2">
                                            <p:txEl>
                                              <p:pRg st="5" end="5"/>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250"/>
                                        <p:tgtEl>
                                          <p:spTgt spid="2">
                                            <p:txEl>
                                              <p:pRg st="6" end="6"/>
                                            </p:txEl>
                                          </p:spTgt>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250"/>
                                        <p:tgtEl>
                                          <p:spTgt spid="2">
                                            <p:txEl>
                                              <p:pRg st="7" end="7"/>
                                            </p:txEl>
                                          </p:spTgt>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250"/>
                                        <p:tgtEl>
                                          <p:spTgt spid="2">
                                            <p:txEl>
                                              <p:pRg st="8" end="8"/>
                                            </p:txEl>
                                          </p:spTgt>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Effect transition="in" filter="fade">
                                      <p:cBhvr>
                                        <p:cTn id="43" dur="25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9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87A6F09-CB8A-4A0F-8381-B728807306FE}"/>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Output sample</a:t>
            </a:r>
          </a:p>
        </p:txBody>
      </p:sp>
      <p:sp>
        <p:nvSpPr>
          <p:cNvPr id="95" name="Content Placeholder 94">
            <a:extLst>
              <a:ext uri="{FF2B5EF4-FFF2-40B4-BE49-F238E27FC236}">
                <a16:creationId xmlns:a16="http://schemas.microsoft.com/office/drawing/2014/main" id="{9721664B-3C18-476C-BE35-6EF3AAA67858}"/>
              </a:ext>
            </a:extLst>
          </p:cNvPr>
          <p:cNvSpPr>
            <a:spLocks noGrp="1"/>
          </p:cNvSpPr>
          <p:nvPr>
            <p:ph idx="1"/>
          </p:nvPr>
        </p:nvSpPr>
        <p:spPr>
          <a:xfrm>
            <a:off x="601255" y="1964168"/>
            <a:ext cx="3409782" cy="4036582"/>
          </a:xfrm>
        </p:spPr>
        <p:txBody>
          <a:bodyPr>
            <a:normAutofit/>
          </a:bodyPr>
          <a:lstStyle/>
          <a:p>
            <a:endParaRPr lang="en-US">
              <a:solidFill>
                <a:schemeClr val="bg1"/>
              </a:solidFill>
            </a:endParaRPr>
          </a:p>
        </p:txBody>
      </p:sp>
      <p:pic>
        <p:nvPicPr>
          <p:cNvPr id="18" name="Content Placeholder 17">
            <a:extLst>
              <a:ext uri="{FF2B5EF4-FFF2-40B4-BE49-F238E27FC236}">
                <a16:creationId xmlns:a16="http://schemas.microsoft.com/office/drawing/2014/main" id="{B489D0BC-F65D-4D2D-868D-4BCAF37F91DB}"/>
              </a:ext>
            </a:extLst>
          </p:cNvPr>
          <p:cNvPicPr>
            <a:picLocks noChangeAspect="1"/>
          </p:cNvPicPr>
          <p:nvPr/>
        </p:nvPicPr>
        <p:blipFill>
          <a:blip r:embed="rId2"/>
          <a:stretch>
            <a:fillRect/>
          </a:stretch>
        </p:blipFill>
        <p:spPr>
          <a:xfrm>
            <a:off x="4951704" y="649891"/>
            <a:ext cx="6180887" cy="5593703"/>
          </a:xfrm>
          <a:prstGeom prst="rect">
            <a:avLst/>
          </a:prstGeom>
          <a:ln>
            <a:noFill/>
          </a:ln>
          <a:effectLst/>
        </p:spPr>
      </p:pic>
    </p:spTree>
    <p:extLst>
      <p:ext uri="{BB962C8B-B14F-4D97-AF65-F5344CB8AC3E}">
        <p14:creationId xmlns:p14="http://schemas.microsoft.com/office/powerpoint/2010/main" val="78054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CFD297-D1AB-4A9E-9DD2-20560FF8E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FF9B0B-559F-4DEB-BE09-8CB6C87B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8444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00653BB-8104-4496-BA4F-6D7299B5B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8444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DDA8682-5D58-471F-ABF5-86935C442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8088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9F686BF-39CA-4117-85DD-9C82FA1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4757866"/>
            <a:ext cx="11309338" cy="16566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E828A55-341A-4E2C-9DA8-062CD6D4B5B4}"/>
              </a:ext>
            </a:extLst>
          </p:cNvPr>
          <p:cNvSpPr>
            <a:spLocks noGrp="1"/>
          </p:cNvSpPr>
          <p:nvPr>
            <p:ph type="title"/>
          </p:nvPr>
        </p:nvSpPr>
        <p:spPr>
          <a:xfrm>
            <a:off x="581192" y="4845617"/>
            <a:ext cx="11029616" cy="1013800"/>
          </a:xfrm>
        </p:spPr>
        <p:txBody>
          <a:bodyPr>
            <a:normAutofit/>
          </a:bodyPr>
          <a:lstStyle/>
          <a:p>
            <a:r>
              <a:rPr lang="en-US" dirty="0">
                <a:solidFill>
                  <a:srgbClr val="FFFEFF"/>
                </a:solidFill>
              </a:rPr>
              <a:t>PROJECT MEMBERS</a:t>
            </a:r>
            <a:endParaRPr lang="en-IN" dirty="0">
              <a:solidFill>
                <a:srgbClr val="FFFEFF"/>
              </a:solidFill>
            </a:endParaRPr>
          </a:p>
        </p:txBody>
      </p:sp>
      <p:grpSp>
        <p:nvGrpSpPr>
          <p:cNvPr id="4" name="Group 3">
            <a:extLst>
              <a:ext uri="{FF2B5EF4-FFF2-40B4-BE49-F238E27FC236}">
                <a16:creationId xmlns:a16="http://schemas.microsoft.com/office/drawing/2014/main" id="{869BE144-EC79-46C0-9F73-1465BA59B61A}"/>
              </a:ext>
            </a:extLst>
          </p:cNvPr>
          <p:cNvGrpSpPr/>
          <p:nvPr/>
        </p:nvGrpSpPr>
        <p:grpSpPr>
          <a:xfrm>
            <a:off x="581025" y="2061326"/>
            <a:ext cx="11029948" cy="933105"/>
            <a:chOff x="809829" y="2476256"/>
            <a:chExt cx="10378376" cy="877984"/>
          </a:xfrm>
        </p:grpSpPr>
        <p:sp>
          <p:nvSpPr>
            <p:cNvPr id="6" name="Oval 5">
              <a:extLst>
                <a:ext uri="{FF2B5EF4-FFF2-40B4-BE49-F238E27FC236}">
                  <a16:creationId xmlns:a16="http://schemas.microsoft.com/office/drawing/2014/main" id="{43016761-FB86-4731-A203-6975C05D1354}"/>
                </a:ext>
              </a:extLst>
            </p:cNvPr>
            <p:cNvSpPr/>
            <p:nvPr/>
          </p:nvSpPr>
          <p:spPr>
            <a:xfrm>
              <a:off x="809829" y="2476257"/>
              <a:ext cx="872645" cy="872645"/>
            </a:xfrm>
            <a:prstGeom prst="ellipse">
              <a:avLst/>
            </a:pr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7" name="Freeform: Shape 6">
              <a:extLst>
                <a:ext uri="{FF2B5EF4-FFF2-40B4-BE49-F238E27FC236}">
                  <a16:creationId xmlns:a16="http://schemas.microsoft.com/office/drawing/2014/main" id="{6D04C535-7251-421C-920A-0BDCCFF5D48E}"/>
                </a:ext>
              </a:extLst>
            </p:cNvPr>
            <p:cNvSpPr/>
            <p:nvPr/>
          </p:nvSpPr>
          <p:spPr>
            <a:xfrm>
              <a:off x="1246152" y="2476257"/>
              <a:ext cx="4655883" cy="872645"/>
            </a:xfrm>
            <a:custGeom>
              <a:avLst/>
              <a:gdLst>
                <a:gd name="connsiteX0" fmla="*/ 0 w 4655883"/>
                <a:gd name="connsiteY0" fmla="*/ 0 h 872645"/>
                <a:gd name="connsiteX1" fmla="*/ 4655883 w 4655883"/>
                <a:gd name="connsiteY1" fmla="*/ 0 h 872645"/>
                <a:gd name="connsiteX2" fmla="*/ 4655883 w 4655883"/>
                <a:gd name="connsiteY2" fmla="*/ 872645 h 872645"/>
                <a:gd name="connsiteX3" fmla="*/ 0 w 4655883"/>
                <a:gd name="connsiteY3" fmla="*/ 872645 h 872645"/>
                <a:gd name="connsiteX4" fmla="*/ 0 w 4655883"/>
                <a:gd name="connsiteY4" fmla="*/ 0 h 87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883" h="872645">
                  <a:moveTo>
                    <a:pt x="0" y="0"/>
                  </a:moveTo>
                  <a:lnTo>
                    <a:pt x="4655883" y="0"/>
                  </a:lnTo>
                  <a:lnTo>
                    <a:pt x="4655883" y="872645"/>
                  </a:lnTo>
                  <a:lnTo>
                    <a:pt x="0" y="8726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38100" rIns="0" bIns="38100" numCol="1" spcCol="1270" anchor="ctr" anchorCtr="0">
              <a:normAutofit/>
            </a:bodyPr>
            <a:lstStyle/>
            <a:p>
              <a:pPr marL="0" lvl="0" indent="0" algn="l" defTabSz="1333500">
                <a:lnSpc>
                  <a:spcPct val="90000"/>
                </a:lnSpc>
                <a:spcBef>
                  <a:spcPct val="0"/>
                </a:spcBef>
                <a:spcAft>
                  <a:spcPct val="35000"/>
                </a:spcAft>
                <a:buNone/>
              </a:pPr>
              <a:r>
                <a:rPr lang="en-US" sz="3100" kern="1200" dirty="0"/>
                <a:t>Sathkeerthi Y Agnihothri</a:t>
              </a:r>
              <a:br>
                <a:rPr lang="en-US" sz="3100" kern="1200" dirty="0"/>
              </a:br>
              <a:r>
                <a:rPr lang="en-US" sz="3100" kern="1200" dirty="0"/>
                <a:t>4NI19CS099</a:t>
              </a:r>
            </a:p>
          </p:txBody>
        </p:sp>
        <p:sp>
          <p:nvSpPr>
            <p:cNvPr id="8" name="Oval 7">
              <a:extLst>
                <a:ext uri="{FF2B5EF4-FFF2-40B4-BE49-F238E27FC236}">
                  <a16:creationId xmlns:a16="http://schemas.microsoft.com/office/drawing/2014/main" id="{278DEB88-99D0-47D2-947A-FF0FEC265F7C}"/>
                </a:ext>
              </a:extLst>
            </p:cNvPr>
            <p:cNvSpPr/>
            <p:nvPr/>
          </p:nvSpPr>
          <p:spPr>
            <a:xfrm>
              <a:off x="6096003" y="2476256"/>
              <a:ext cx="872645" cy="872645"/>
            </a:xfrm>
            <a:prstGeom prst="ellipse">
              <a:avLst/>
            </a:prstGeom>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9" name="Freeform: Shape 8">
              <a:extLst>
                <a:ext uri="{FF2B5EF4-FFF2-40B4-BE49-F238E27FC236}">
                  <a16:creationId xmlns:a16="http://schemas.microsoft.com/office/drawing/2014/main" id="{F490072C-5DD2-4C5A-8C51-CD2223B08766}"/>
                </a:ext>
              </a:extLst>
            </p:cNvPr>
            <p:cNvSpPr/>
            <p:nvPr/>
          </p:nvSpPr>
          <p:spPr>
            <a:xfrm>
              <a:off x="6532322" y="2481595"/>
              <a:ext cx="4655883" cy="872645"/>
            </a:xfrm>
            <a:custGeom>
              <a:avLst/>
              <a:gdLst>
                <a:gd name="connsiteX0" fmla="*/ 0 w 4655883"/>
                <a:gd name="connsiteY0" fmla="*/ 0 h 872645"/>
                <a:gd name="connsiteX1" fmla="*/ 4655883 w 4655883"/>
                <a:gd name="connsiteY1" fmla="*/ 0 h 872645"/>
                <a:gd name="connsiteX2" fmla="*/ 4655883 w 4655883"/>
                <a:gd name="connsiteY2" fmla="*/ 872645 h 872645"/>
                <a:gd name="connsiteX3" fmla="*/ 0 w 4655883"/>
                <a:gd name="connsiteY3" fmla="*/ 872645 h 872645"/>
                <a:gd name="connsiteX4" fmla="*/ 0 w 4655883"/>
                <a:gd name="connsiteY4" fmla="*/ 0 h 87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883" h="872645">
                  <a:moveTo>
                    <a:pt x="0" y="0"/>
                  </a:moveTo>
                  <a:lnTo>
                    <a:pt x="4655883" y="0"/>
                  </a:lnTo>
                  <a:lnTo>
                    <a:pt x="4655883" y="872645"/>
                  </a:lnTo>
                  <a:lnTo>
                    <a:pt x="0" y="8726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38100" rIns="0" bIns="38100" numCol="1" spcCol="1270" anchor="ctr" anchorCtr="0">
              <a:normAutofit/>
            </a:bodyPr>
            <a:lstStyle/>
            <a:p>
              <a:pPr marL="0" lvl="0" indent="0" algn="l" defTabSz="1333500">
                <a:lnSpc>
                  <a:spcPct val="90000"/>
                </a:lnSpc>
                <a:spcBef>
                  <a:spcPct val="0"/>
                </a:spcBef>
                <a:spcAft>
                  <a:spcPct val="35000"/>
                </a:spcAft>
                <a:buNone/>
              </a:pPr>
              <a:r>
                <a:rPr lang="en-US" sz="3100" dirty="0" err="1"/>
                <a:t>Shyam</a:t>
              </a:r>
              <a:r>
                <a:rPr lang="en-US" sz="3100" dirty="0"/>
                <a:t> Prasad M</a:t>
              </a:r>
              <a:br>
                <a:rPr lang="en-US" sz="3100" kern="1200" dirty="0"/>
              </a:br>
              <a:r>
                <a:rPr lang="en-US" sz="3100" kern="1200" dirty="0"/>
                <a:t>4NI19CS106</a:t>
              </a:r>
            </a:p>
          </p:txBody>
        </p:sp>
      </p:grpSp>
    </p:spTree>
    <p:extLst>
      <p:ext uri="{BB962C8B-B14F-4D97-AF65-F5344CB8AC3E}">
        <p14:creationId xmlns:p14="http://schemas.microsoft.com/office/powerpoint/2010/main" val="193767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65">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F26D2CD-E569-47A3-97D2-83E43EFA6CD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837473B0-CC2E-450A-ABE3-18F120FF3D39}">
                <a1611:picAttrSrcUrl xmlns:a1611="http://schemas.microsoft.com/office/drawing/2016/11/main" r:id="rId5"/>
              </a:ext>
            </a:extLst>
          </a:blip>
          <a:srcRect t="15923" r="9091" b="15895"/>
          <a:stretch/>
        </p:blipFill>
        <p:spPr>
          <a:xfrm>
            <a:off x="20" y="10"/>
            <a:ext cx="12191980" cy="6857990"/>
          </a:xfrm>
          <a:prstGeom prst="rect">
            <a:avLst/>
          </a:prstGeom>
        </p:spPr>
      </p:pic>
      <p:grpSp>
        <p:nvGrpSpPr>
          <p:cNvPr id="74" name="Group 67">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9" name="Rectangle 68">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0CCEE8"/>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69">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0CCEE8"/>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70">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0CCEE8"/>
            </a:solidFill>
            <a:ln>
              <a:noFill/>
            </a:ln>
            <a:effectLst/>
          </p:spPr>
          <p:style>
            <a:lnRef idx="1">
              <a:schemeClr val="accent1"/>
            </a:lnRef>
            <a:fillRef idx="3">
              <a:schemeClr val="accent1"/>
            </a:fillRef>
            <a:effectRef idx="2">
              <a:schemeClr val="accent1"/>
            </a:effectRef>
            <a:fontRef idx="minor">
              <a:schemeClr val="lt1"/>
            </a:fontRef>
          </p:style>
        </p:sp>
      </p:grpSp>
      <p:sp>
        <p:nvSpPr>
          <p:cNvPr id="73" name="Rectangle 72">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581191" y="4572000"/>
            <a:ext cx="10993549" cy="895244"/>
          </a:xfrm>
        </p:spPr>
        <p:txBody>
          <a:bodyPr>
            <a:normAutofit/>
          </a:bodyPr>
          <a:lstStyle/>
          <a:p>
            <a:r>
              <a:rPr lang="en-US" sz="4000">
                <a:solidFill>
                  <a:schemeClr val="bg1"/>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581194" y="5467246"/>
            <a:ext cx="10993546" cy="484822"/>
          </a:xfrm>
        </p:spPr>
        <p:txBody>
          <a:bodyPr>
            <a:normAutofit/>
          </a:bodyPr>
          <a:lstStyle/>
          <a:p>
            <a:endParaRPr lang="en-US">
              <a:solidFill>
                <a:srgbClr val="0CCEE8"/>
              </a:solidFill>
            </a:endParaRPr>
          </a:p>
          <a:p>
            <a:endParaRPr lang="en-US">
              <a:solidFill>
                <a:srgbClr val="0CCEE8"/>
              </a:solidFill>
            </a:endParaRPr>
          </a:p>
        </p:txBody>
      </p:sp>
    </p:spTree>
    <p:extLst>
      <p:ext uri="{BB962C8B-B14F-4D97-AF65-F5344CB8AC3E}">
        <p14:creationId xmlns:p14="http://schemas.microsoft.com/office/powerpoint/2010/main" val="35013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829DCB-DD80-4619-81FA-FC401E9E7368}"/>
              </a:ext>
            </a:extLst>
          </p:cNvPr>
          <p:cNvPicPr>
            <a:picLocks noChangeAspect="1"/>
          </p:cNvPicPr>
          <p:nvPr/>
        </p:nvPicPr>
        <p:blipFill>
          <a:blip r:embed="rId2">
            <a:extLst>
              <a:ext uri="{837473B0-CC2E-450A-ABE3-18F120FF3D39}">
                <a1611:picAttrSrcUrl xmlns:a1611="http://schemas.microsoft.com/office/drawing/2016/11/main" r:id="rId3"/>
              </a:ext>
            </a:extLst>
          </a:blip>
          <a:srcRect t="12505" b="12505"/>
          <a:stretch/>
        </p:blipFill>
        <p:spPr>
          <a:xfrm>
            <a:off x="-18023" y="10"/>
            <a:ext cx="12191980" cy="6857990"/>
          </a:xfrm>
          <a:prstGeom prst="rect">
            <a:avLst/>
          </a:prstGeom>
        </p:spPr>
      </p:pic>
      <p:grpSp>
        <p:nvGrpSpPr>
          <p:cNvPr id="18" name="Group 17">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9" name="Rectangle 18">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5E7FDC6-743D-481D-8FE9-12D14F60F4DF}"/>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dirty="0"/>
              <a:t>First come, first serve</a:t>
            </a:r>
            <a:br>
              <a:rPr lang="en-US" sz="3600" dirty="0"/>
            </a:br>
            <a:r>
              <a:rPr lang="en-US" sz="3600" dirty="0"/>
              <a:t>[FCFS]</a:t>
            </a:r>
          </a:p>
        </p:txBody>
      </p:sp>
      <p:sp>
        <p:nvSpPr>
          <p:cNvPr id="13" name="Subtitle 2">
            <a:extLst>
              <a:ext uri="{FF2B5EF4-FFF2-40B4-BE49-F238E27FC236}">
                <a16:creationId xmlns:a16="http://schemas.microsoft.com/office/drawing/2014/main" id="{E378E06F-FC83-49A0-AD70-179E0CA9E914}"/>
              </a:ext>
            </a:extLst>
          </p:cNvPr>
          <p:cNvSpPr txBox="1">
            <a:spLocks/>
          </p:cNvSpPr>
          <p:nvPr/>
        </p:nvSpPr>
        <p:spPr>
          <a:xfrm>
            <a:off x="583101" y="931170"/>
            <a:ext cx="3412067" cy="73882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solidFill>
                  <a:srgbClr val="75E4F7"/>
                </a:solidFill>
              </a:rPr>
              <a:t>SCHEDULING ALGORITHM</a:t>
            </a:r>
          </a:p>
        </p:txBody>
      </p:sp>
    </p:spTree>
    <p:extLst>
      <p:ext uri="{BB962C8B-B14F-4D97-AF65-F5344CB8AC3E}">
        <p14:creationId xmlns:p14="http://schemas.microsoft.com/office/powerpoint/2010/main" val="262595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750"/>
                                  </p:stCondLst>
                                  <p:iterate>
                                    <p:tmPct val="10000"/>
                                  </p:iterate>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7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13E66-07F0-436C-95D8-71E2AE9FF1DA}"/>
              </a:ext>
            </a:extLst>
          </p:cNvPr>
          <p:cNvSpPr>
            <a:spLocks noGrp="1"/>
          </p:cNvSpPr>
          <p:nvPr>
            <p:ph type="title"/>
          </p:nvPr>
        </p:nvSpPr>
        <p:spPr>
          <a:xfrm>
            <a:off x="746228" y="1037967"/>
            <a:ext cx="3054091" cy="4709131"/>
          </a:xfrm>
        </p:spPr>
        <p:txBody>
          <a:bodyPr anchor="ctr">
            <a:normAutofit/>
          </a:bodyPr>
          <a:lstStyle/>
          <a:p>
            <a:r>
              <a:rPr lang="en-US" dirty="0" err="1">
                <a:solidFill>
                  <a:schemeClr val="accent1"/>
                </a:solidFill>
              </a:rPr>
              <a:t>Fcfs</a:t>
            </a:r>
            <a:r>
              <a:rPr lang="en-US" dirty="0">
                <a:solidFill>
                  <a:schemeClr val="accent1"/>
                </a:solidFill>
              </a:rPr>
              <a:t> scheduling</a:t>
            </a:r>
            <a:br>
              <a:rPr lang="en-US" dirty="0">
                <a:solidFill>
                  <a:schemeClr val="accent1"/>
                </a:solidFill>
              </a:rPr>
            </a:br>
            <a:r>
              <a:rPr lang="en-US" dirty="0">
                <a:solidFill>
                  <a:schemeClr val="accent1"/>
                </a:solidFill>
              </a:rPr>
              <a:t>overview</a:t>
            </a:r>
            <a:endParaRPr lang="en-IN" dirty="0">
              <a:solidFill>
                <a:schemeClr val="accent1"/>
              </a:solidFill>
            </a:endParaRPr>
          </a:p>
        </p:txBody>
      </p:sp>
      <p:sp>
        <p:nvSpPr>
          <p:cNvPr id="18" name="Rectangle 10">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9" name="Content Placeholder 2">
            <a:extLst>
              <a:ext uri="{FF2B5EF4-FFF2-40B4-BE49-F238E27FC236}">
                <a16:creationId xmlns:a16="http://schemas.microsoft.com/office/drawing/2014/main" id="{58CEF167-0D07-4343-8581-2DE44856357D}"/>
              </a:ext>
            </a:extLst>
          </p:cNvPr>
          <p:cNvGraphicFramePr>
            <a:graphicFrameLocks noGrp="1"/>
          </p:cNvGraphicFramePr>
          <p:nvPr>
            <p:ph idx="1"/>
            <p:extLst>
              <p:ext uri="{D42A27DB-BD31-4B8C-83A1-F6EECF244321}">
                <p14:modId xmlns:p14="http://schemas.microsoft.com/office/powerpoint/2010/main" val="2804061008"/>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18596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graphicEl>
                                              <a:dgm id="{525C38C8-C042-4A71-AC1F-2A618D3428A4}"/>
                                            </p:graphicEl>
                                          </p:spTgt>
                                        </p:tgtEl>
                                        <p:attrNameLst>
                                          <p:attrName>style.visibility</p:attrName>
                                        </p:attrNameLst>
                                      </p:cBhvr>
                                      <p:to>
                                        <p:strVal val="visible"/>
                                      </p:to>
                                    </p:set>
                                    <p:animEffect transition="in" filter="fade">
                                      <p:cBhvr>
                                        <p:cTn id="11" dur="500"/>
                                        <p:tgtEl>
                                          <p:spTgt spid="19">
                                            <p:graphicEl>
                                              <a:dgm id="{525C38C8-C042-4A71-AC1F-2A618D3428A4}"/>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graphicEl>
                                              <a:dgm id="{5548FDF4-E5F8-45DE-B6E9-D0076376FA5B}"/>
                                            </p:graphicEl>
                                          </p:spTgt>
                                        </p:tgtEl>
                                        <p:attrNameLst>
                                          <p:attrName>style.visibility</p:attrName>
                                        </p:attrNameLst>
                                      </p:cBhvr>
                                      <p:to>
                                        <p:strVal val="visible"/>
                                      </p:to>
                                    </p:set>
                                    <p:animEffect transition="in" filter="fade">
                                      <p:cBhvr>
                                        <p:cTn id="15" dur="500"/>
                                        <p:tgtEl>
                                          <p:spTgt spid="19">
                                            <p:graphicEl>
                                              <a:dgm id="{5548FDF4-E5F8-45DE-B6E9-D0076376FA5B}"/>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graphicEl>
                                              <a:dgm id="{8478979B-8B83-4A0E-98B5-562C81703EB7}"/>
                                            </p:graphicEl>
                                          </p:spTgt>
                                        </p:tgtEl>
                                        <p:attrNameLst>
                                          <p:attrName>style.visibility</p:attrName>
                                        </p:attrNameLst>
                                      </p:cBhvr>
                                      <p:to>
                                        <p:strVal val="visible"/>
                                      </p:to>
                                    </p:set>
                                    <p:animEffect transition="in" filter="fade">
                                      <p:cBhvr>
                                        <p:cTn id="19" dur="500"/>
                                        <p:tgtEl>
                                          <p:spTgt spid="19">
                                            <p:graphicEl>
                                              <a:dgm id="{8478979B-8B83-4A0E-98B5-562C81703EB7}"/>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graphicEl>
                                              <a:dgm id="{DD541BC6-17E0-4D2B-91DA-C8E5708143F5}"/>
                                            </p:graphicEl>
                                          </p:spTgt>
                                        </p:tgtEl>
                                        <p:attrNameLst>
                                          <p:attrName>style.visibility</p:attrName>
                                        </p:attrNameLst>
                                      </p:cBhvr>
                                      <p:to>
                                        <p:strVal val="visible"/>
                                      </p:to>
                                    </p:set>
                                    <p:animEffect transition="in" filter="fade">
                                      <p:cBhvr>
                                        <p:cTn id="23" dur="500"/>
                                        <p:tgtEl>
                                          <p:spTgt spid="19">
                                            <p:graphicEl>
                                              <a:dgm id="{DD541BC6-17E0-4D2B-91DA-C8E5708143F5}"/>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graphicEl>
                                              <a:dgm id="{560607DB-2BB7-4DC0-88FC-D02C1AC43B6F}"/>
                                            </p:graphicEl>
                                          </p:spTgt>
                                        </p:tgtEl>
                                        <p:attrNameLst>
                                          <p:attrName>style.visibility</p:attrName>
                                        </p:attrNameLst>
                                      </p:cBhvr>
                                      <p:to>
                                        <p:strVal val="visible"/>
                                      </p:to>
                                    </p:set>
                                    <p:animEffect transition="in" filter="fade">
                                      <p:cBhvr>
                                        <p:cTn id="27" dur="500"/>
                                        <p:tgtEl>
                                          <p:spTgt spid="19">
                                            <p:graphicEl>
                                              <a:dgm id="{560607DB-2BB7-4DC0-88FC-D02C1AC43B6F}"/>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9">
                                            <p:graphicEl>
                                              <a:dgm id="{C67164FE-97F1-4000-A594-2D56B587C694}"/>
                                            </p:graphicEl>
                                          </p:spTgt>
                                        </p:tgtEl>
                                        <p:attrNameLst>
                                          <p:attrName>style.visibility</p:attrName>
                                        </p:attrNameLst>
                                      </p:cBhvr>
                                      <p:to>
                                        <p:strVal val="visible"/>
                                      </p:to>
                                    </p:set>
                                    <p:animEffect transition="in" filter="fade">
                                      <p:cBhvr>
                                        <p:cTn id="31" dur="500"/>
                                        <p:tgtEl>
                                          <p:spTgt spid="19">
                                            <p:graphicEl>
                                              <a:dgm id="{C67164FE-97F1-4000-A594-2D56B587C694}"/>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9">
                                            <p:graphicEl>
                                              <a:dgm id="{CCBC0425-9835-49C3-802C-A45AA3B34F3C}"/>
                                            </p:graphicEl>
                                          </p:spTgt>
                                        </p:tgtEl>
                                        <p:attrNameLst>
                                          <p:attrName>style.visibility</p:attrName>
                                        </p:attrNameLst>
                                      </p:cBhvr>
                                      <p:to>
                                        <p:strVal val="visible"/>
                                      </p:to>
                                    </p:set>
                                    <p:animEffect transition="in" filter="fade">
                                      <p:cBhvr>
                                        <p:cTn id="35" dur="500"/>
                                        <p:tgtEl>
                                          <p:spTgt spid="19">
                                            <p:graphicEl>
                                              <a:dgm id="{CCBC0425-9835-49C3-802C-A45AA3B34F3C}"/>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9">
                                            <p:graphicEl>
                                              <a:dgm id="{16802AC0-F0EA-4BE2-8465-511365DF237C}"/>
                                            </p:graphicEl>
                                          </p:spTgt>
                                        </p:tgtEl>
                                        <p:attrNameLst>
                                          <p:attrName>style.visibility</p:attrName>
                                        </p:attrNameLst>
                                      </p:cBhvr>
                                      <p:to>
                                        <p:strVal val="visible"/>
                                      </p:to>
                                    </p:set>
                                    <p:animEffect transition="in" filter="fade">
                                      <p:cBhvr>
                                        <p:cTn id="39" dur="500"/>
                                        <p:tgtEl>
                                          <p:spTgt spid="19">
                                            <p:graphicEl>
                                              <a:dgm id="{16802AC0-F0EA-4BE2-8465-511365DF237C}"/>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9">
                                            <p:graphicEl>
                                              <a:dgm id="{0E6B1705-F4D2-40DE-ABF6-7451B5D968B5}"/>
                                            </p:graphicEl>
                                          </p:spTgt>
                                        </p:tgtEl>
                                        <p:attrNameLst>
                                          <p:attrName>style.visibility</p:attrName>
                                        </p:attrNameLst>
                                      </p:cBhvr>
                                      <p:to>
                                        <p:strVal val="visible"/>
                                      </p:to>
                                    </p:set>
                                    <p:animEffect transition="in" filter="fade">
                                      <p:cBhvr>
                                        <p:cTn id="43" dur="500"/>
                                        <p:tgtEl>
                                          <p:spTgt spid="19">
                                            <p:graphicEl>
                                              <a:dgm id="{0E6B1705-F4D2-40DE-ABF6-7451B5D968B5}"/>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graphicEl>
                                              <a:dgm id="{5A8C376F-B2E7-4E2A-B079-98288981CBD8}"/>
                                            </p:graphicEl>
                                          </p:spTgt>
                                        </p:tgtEl>
                                        <p:attrNameLst>
                                          <p:attrName>style.visibility</p:attrName>
                                        </p:attrNameLst>
                                      </p:cBhvr>
                                      <p:to>
                                        <p:strVal val="visible"/>
                                      </p:to>
                                    </p:set>
                                    <p:animEffect transition="in" filter="fade">
                                      <p:cBhvr>
                                        <p:cTn id="47" dur="500"/>
                                        <p:tgtEl>
                                          <p:spTgt spid="19">
                                            <p:graphicEl>
                                              <a:dgm id="{5A8C376F-B2E7-4E2A-B079-98288981CBD8}"/>
                                            </p:graphic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graphicEl>
                                              <a:dgm id="{C7E37E3E-50C6-4220-BE42-FFF555CA3686}"/>
                                            </p:graphicEl>
                                          </p:spTgt>
                                        </p:tgtEl>
                                        <p:attrNameLst>
                                          <p:attrName>style.visibility</p:attrName>
                                        </p:attrNameLst>
                                      </p:cBhvr>
                                      <p:to>
                                        <p:strVal val="visible"/>
                                      </p:to>
                                    </p:set>
                                    <p:animEffect transition="in" filter="fade">
                                      <p:cBhvr>
                                        <p:cTn id="51" dur="500"/>
                                        <p:tgtEl>
                                          <p:spTgt spid="19">
                                            <p:graphicEl>
                                              <a:dgm id="{C7E37E3E-50C6-4220-BE42-FFF555CA3686}"/>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9">
                                            <p:graphicEl>
                                              <a:dgm id="{654E1B09-AF7D-458C-A3D9-8C7509986949}"/>
                                            </p:graphicEl>
                                          </p:spTgt>
                                        </p:tgtEl>
                                        <p:attrNameLst>
                                          <p:attrName>style.visibility</p:attrName>
                                        </p:attrNameLst>
                                      </p:cBhvr>
                                      <p:to>
                                        <p:strVal val="visible"/>
                                      </p:to>
                                    </p:set>
                                    <p:animEffect transition="in" filter="fade">
                                      <p:cBhvr>
                                        <p:cTn id="55" dur="500"/>
                                        <p:tgtEl>
                                          <p:spTgt spid="19">
                                            <p:graphicEl>
                                              <a:dgm id="{654E1B09-AF7D-458C-A3D9-8C7509986949}"/>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9">
                                            <p:graphicEl>
                                              <a:dgm id="{C091D0EB-E14D-4972-93CF-060396E13D68}"/>
                                            </p:graphicEl>
                                          </p:spTgt>
                                        </p:tgtEl>
                                        <p:attrNameLst>
                                          <p:attrName>style.visibility</p:attrName>
                                        </p:attrNameLst>
                                      </p:cBhvr>
                                      <p:to>
                                        <p:strVal val="visible"/>
                                      </p:to>
                                    </p:set>
                                    <p:animEffect transition="in" filter="fade">
                                      <p:cBhvr>
                                        <p:cTn id="59" dur="500"/>
                                        <p:tgtEl>
                                          <p:spTgt spid="19">
                                            <p:graphicEl>
                                              <a:dgm id="{C091D0EB-E14D-4972-93CF-060396E13D68}"/>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9">
                                            <p:graphicEl>
                                              <a:dgm id="{BFFB464E-C50D-4355-ADA2-258A3FA5266B}"/>
                                            </p:graphicEl>
                                          </p:spTgt>
                                        </p:tgtEl>
                                        <p:attrNameLst>
                                          <p:attrName>style.visibility</p:attrName>
                                        </p:attrNameLst>
                                      </p:cBhvr>
                                      <p:to>
                                        <p:strVal val="visible"/>
                                      </p:to>
                                    </p:set>
                                    <p:animEffect transition="in" filter="fade">
                                      <p:cBhvr>
                                        <p:cTn id="63" dur="500"/>
                                        <p:tgtEl>
                                          <p:spTgt spid="19">
                                            <p:graphicEl>
                                              <a:dgm id="{BFFB464E-C50D-4355-ADA2-258A3FA5266B}"/>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9">
                                            <p:graphicEl>
                                              <a:dgm id="{9CAA8DA5-3210-47DC-AB27-007B5982F7DF}"/>
                                            </p:graphicEl>
                                          </p:spTgt>
                                        </p:tgtEl>
                                        <p:attrNameLst>
                                          <p:attrName>style.visibility</p:attrName>
                                        </p:attrNameLst>
                                      </p:cBhvr>
                                      <p:to>
                                        <p:strVal val="visible"/>
                                      </p:to>
                                    </p:set>
                                    <p:animEffect transition="in" filter="fade">
                                      <p:cBhvr>
                                        <p:cTn id="67" dur="500"/>
                                        <p:tgtEl>
                                          <p:spTgt spid="19">
                                            <p:graphicEl>
                                              <a:dgm id="{9CAA8DA5-3210-47DC-AB27-007B5982F7D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Blue award ribbon">
            <a:extLst>
              <a:ext uri="{FF2B5EF4-FFF2-40B4-BE49-F238E27FC236}">
                <a16:creationId xmlns:a16="http://schemas.microsoft.com/office/drawing/2014/main" id="{810288C7-2E58-4B7A-951B-4D53AEA2A698}"/>
              </a:ext>
            </a:extLst>
          </p:cNvPr>
          <p:cNvPicPr>
            <a:picLocks noChangeAspect="1"/>
          </p:cNvPicPr>
          <p:nvPr/>
        </p:nvPicPr>
        <p:blipFill>
          <a:blip r:embed="rId2"/>
          <a:srcRect l="13522" r="13522"/>
          <a:stretch/>
        </p:blipFill>
        <p:spPr>
          <a:xfrm>
            <a:off x="446533" y="723899"/>
            <a:ext cx="6202841" cy="5666666"/>
          </a:xfrm>
          <a:prstGeom prst="rect">
            <a:avLst/>
          </a:prstGeom>
        </p:spPr>
      </p:pic>
      <p:sp>
        <p:nvSpPr>
          <p:cNvPr id="33" name="Rectangle 32">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4AE3951-0465-4D48-863E-3F82FE60786F}"/>
              </a:ext>
            </a:extLst>
          </p:cNvPr>
          <p:cNvSpPr>
            <a:spLocks noGrp="1"/>
          </p:cNvSpPr>
          <p:nvPr>
            <p:ph type="ctrTitle"/>
          </p:nvPr>
        </p:nvSpPr>
        <p:spPr>
          <a:xfrm>
            <a:off x="7261934" y="1419225"/>
            <a:ext cx="4115917" cy="2085869"/>
          </a:xfrm>
        </p:spPr>
        <p:txBody>
          <a:bodyPr>
            <a:normAutofit/>
          </a:bodyPr>
          <a:lstStyle/>
          <a:p>
            <a:r>
              <a:rPr lang="en-US">
                <a:solidFill>
                  <a:srgbClr val="FFFFFF"/>
                </a:solidFill>
              </a:rPr>
              <a:t>First come, first serve</a:t>
            </a:r>
            <a:br>
              <a:rPr lang="en-US">
                <a:solidFill>
                  <a:srgbClr val="FFFFFF"/>
                </a:solidFill>
              </a:rPr>
            </a:br>
            <a:r>
              <a:rPr lang="en-US">
                <a:solidFill>
                  <a:srgbClr val="FFFFFF"/>
                </a:solidFill>
              </a:rPr>
              <a:t>[fcfs]</a:t>
            </a:r>
            <a:endParaRPr lang="en-IN">
              <a:solidFill>
                <a:srgbClr val="FFFFFF"/>
              </a:solidFill>
            </a:endParaRPr>
          </a:p>
        </p:txBody>
      </p:sp>
      <p:sp>
        <p:nvSpPr>
          <p:cNvPr id="3" name="Subtitle 2">
            <a:extLst>
              <a:ext uri="{FF2B5EF4-FFF2-40B4-BE49-F238E27FC236}">
                <a16:creationId xmlns:a16="http://schemas.microsoft.com/office/drawing/2014/main" id="{DBF8084B-2D5A-4981-BEF7-D23BAFE75B3B}"/>
              </a:ext>
            </a:extLst>
          </p:cNvPr>
          <p:cNvSpPr>
            <a:spLocks noGrp="1"/>
          </p:cNvSpPr>
          <p:nvPr>
            <p:ph type="subTitle" idx="1"/>
          </p:nvPr>
        </p:nvSpPr>
        <p:spPr>
          <a:xfrm>
            <a:off x="7261933" y="4023800"/>
            <a:ext cx="4115917" cy="1733655"/>
          </a:xfrm>
        </p:spPr>
        <p:txBody>
          <a:bodyPr>
            <a:normAutofit/>
          </a:bodyPr>
          <a:lstStyle/>
          <a:p>
            <a:r>
              <a:rPr lang="en-US" dirty="0">
                <a:solidFill>
                  <a:schemeClr val="bg2"/>
                </a:solidFill>
              </a:rPr>
              <a:t>Simplest scheduling algorithm.</a:t>
            </a:r>
          </a:p>
          <a:p>
            <a:r>
              <a:rPr lang="en-US" dirty="0">
                <a:solidFill>
                  <a:schemeClr val="bg2"/>
                </a:solidFill>
              </a:rPr>
              <a:t>process that comes first will be executed first and next process starts only after the previous gets fully executed.</a:t>
            </a:r>
            <a:endParaRPr lang="en-IN" dirty="0">
              <a:solidFill>
                <a:schemeClr val="bg2"/>
              </a:solidFill>
            </a:endParaRPr>
          </a:p>
        </p:txBody>
      </p:sp>
      <p:grpSp>
        <p:nvGrpSpPr>
          <p:cNvPr id="35" name="Group 34">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6" name="Rectangle 35">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230260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50"/>
                                        <p:tgtEl>
                                          <p:spTgt spid="3">
                                            <p:txEl>
                                              <p:pRg st="0" end="0"/>
                                            </p:txEl>
                                          </p:spTgt>
                                        </p:tgtEl>
                                      </p:cBhvr>
                                    </p:animEffect>
                                  </p:childTnLst>
                                </p:cTn>
                              </p:par>
                            </p:childTnLst>
                          </p:cTn>
                        </p:par>
                        <p:par>
                          <p:cTn id="11" fill="hold">
                            <p:stCondLst>
                              <p:cond delay="1750"/>
                            </p:stCondLst>
                            <p:childTnLst>
                              <p:par>
                                <p:cTn id="12" presetID="10" presetClass="entr" presetSubtype="0" fill="hold" grpId="0" nodeType="afterEffect">
                                  <p:stCondLst>
                                    <p:cond delay="0"/>
                                  </p:stCondLst>
                                  <p:iterate>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FFDA8B7-D418-45DE-8976-038DCE516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erson reaching for a paper on a table full of paper and sticky notes">
            <a:extLst>
              <a:ext uri="{FF2B5EF4-FFF2-40B4-BE49-F238E27FC236}">
                <a16:creationId xmlns:a16="http://schemas.microsoft.com/office/drawing/2014/main" id="{CE7EF5C3-53FD-49AE-AF6F-D8A292652DD8}"/>
              </a:ext>
            </a:extLst>
          </p:cNvPr>
          <p:cNvPicPr>
            <a:picLocks noChangeAspect="1"/>
          </p:cNvPicPr>
          <p:nvPr/>
        </p:nvPicPr>
        <p:blipFill rotWithShape="1">
          <a:blip r:embed="rId2">
            <a:grayscl/>
          </a:blip>
          <a:srcRect t="11977" r="9091" b="11414"/>
          <a:stretch/>
        </p:blipFill>
        <p:spPr>
          <a:xfrm>
            <a:off x="20" y="10"/>
            <a:ext cx="12191980" cy="6857990"/>
          </a:xfrm>
          <a:prstGeom prst="rect">
            <a:avLst/>
          </a:prstGeom>
        </p:spPr>
      </p:pic>
      <p:grpSp>
        <p:nvGrpSpPr>
          <p:cNvPr id="38" name="Group 37">
            <a:extLst>
              <a:ext uri="{FF2B5EF4-FFF2-40B4-BE49-F238E27FC236}">
                <a16:creationId xmlns:a16="http://schemas.microsoft.com/office/drawing/2014/main" id="{4B0B5642-77FE-45F3-BA88-6E83123BD2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39" name="Rectangle 38">
              <a:extLst>
                <a:ext uri="{FF2B5EF4-FFF2-40B4-BE49-F238E27FC236}">
                  <a16:creationId xmlns:a16="http://schemas.microsoft.com/office/drawing/2014/main" id="{198CC3D2-7CAE-42F0-B9E3-188E9712F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651379E5-BFE2-450B-BD7A-1C07362305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903389B6-E350-4897-B6F4-C26854A4E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584200" y="1006956"/>
            <a:ext cx="7213600" cy="1372177"/>
          </a:xfrm>
        </p:spPr>
        <p:txBody>
          <a:bodyPr anchor="ctr">
            <a:normAutofit/>
          </a:bodyPr>
          <a:lstStyle/>
          <a:p>
            <a:r>
              <a:rPr lang="en-US" dirty="0"/>
              <a:t>Why is FCFS scheduling algorithm useful?</a:t>
            </a:r>
            <a:endParaRPr lang="en-IN" dirty="0"/>
          </a:p>
        </p:txBody>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581193" y="2030894"/>
            <a:ext cx="7216607" cy="3564467"/>
          </a:xfrm>
        </p:spPr>
        <p:txBody>
          <a:bodyPr>
            <a:normAutofit/>
          </a:bodyPr>
          <a:lstStyle/>
          <a:p>
            <a:r>
              <a:rPr lang="en-US" dirty="0">
                <a:solidFill>
                  <a:schemeClr val="bg1"/>
                </a:solidFill>
              </a:rPr>
              <a:t>Very simple, and they operate on the order of arrival time, no switching and complications.</a:t>
            </a:r>
          </a:p>
          <a:p>
            <a:r>
              <a:rPr lang="en-US" dirty="0">
                <a:solidFill>
                  <a:schemeClr val="bg1"/>
                </a:solidFill>
              </a:rPr>
              <a:t>Easy to implement into any system.</a:t>
            </a:r>
          </a:p>
          <a:p>
            <a:r>
              <a:rPr lang="en-US" dirty="0">
                <a:solidFill>
                  <a:schemeClr val="bg1"/>
                </a:solidFill>
              </a:rPr>
              <a:t>As calculating the algorithm for orders is so simple, it is easy for team members of any experience or skill level to manage order scheduling and write and understand code with ease, thus easy to implement.</a:t>
            </a:r>
          </a:p>
        </p:txBody>
      </p:sp>
    </p:spTree>
    <p:extLst>
      <p:ext uri="{BB962C8B-B14F-4D97-AF65-F5344CB8AC3E}">
        <p14:creationId xmlns:p14="http://schemas.microsoft.com/office/powerpoint/2010/main" val="22343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643468" y="1033389"/>
            <a:ext cx="4826256" cy="4825409"/>
          </a:xfrm>
        </p:spPr>
        <p:txBody>
          <a:bodyPr anchor="ctr">
            <a:normAutofit/>
          </a:bodyPr>
          <a:lstStyle/>
          <a:p>
            <a:pPr lvl="0"/>
            <a:r>
              <a:rPr lang="en-US" sz="4700" dirty="0"/>
              <a:t>Disadvantages of </a:t>
            </a:r>
            <a:r>
              <a:rPr lang="en-US" sz="4700" dirty="0" err="1"/>
              <a:t>fcfs</a:t>
            </a:r>
            <a:endParaRPr lang="en-IN" sz="4700" dirty="0"/>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6755769" y="1033390"/>
            <a:ext cx="4855037" cy="5363742"/>
          </a:xfrm>
          <a:ln w="57150">
            <a:noFill/>
          </a:ln>
        </p:spPr>
        <p:txBody>
          <a:bodyPr anchor="ctr">
            <a:normAutofit/>
          </a:bodyPr>
          <a:lstStyle/>
          <a:p>
            <a:r>
              <a:rPr lang="en-US" sz="2000" dirty="0">
                <a:ea typeface="+mn-lt"/>
                <a:cs typeface="+mn-lt"/>
              </a:rPr>
              <a:t>Any process that has low execution time suffers, since waiting time is long.</a:t>
            </a:r>
          </a:p>
          <a:p>
            <a:pPr algn="just"/>
            <a:r>
              <a:rPr lang="en-US" sz="2000" dirty="0">
                <a:ea typeface="+mn-lt"/>
                <a:cs typeface="+mn-lt"/>
              </a:rPr>
              <a:t>Lower CPU and resource utilization, </a:t>
            </a:r>
            <a:r>
              <a:rPr lang="en-US" sz="2000" dirty="0" err="1">
                <a:ea typeface="+mn-lt"/>
                <a:cs typeface="+mn-lt"/>
              </a:rPr>
              <a:t>i.e</a:t>
            </a:r>
            <a:r>
              <a:rPr lang="en-US" sz="2000" dirty="0">
                <a:ea typeface="+mn-lt"/>
                <a:cs typeface="+mn-lt"/>
              </a:rPr>
              <a:t> not efficient.</a:t>
            </a:r>
          </a:p>
          <a:p>
            <a:pPr algn="just"/>
            <a:r>
              <a:rPr lang="en-US" sz="2000" dirty="0">
                <a:ea typeface="+mn-lt"/>
                <a:cs typeface="+mn-lt"/>
              </a:rPr>
              <a:t>Process with large burst time will keep the resources for long time, thus other processes will have to wait for long time unnecessarily (Convey Effect).</a:t>
            </a:r>
            <a:endParaRPr lang="en-US" sz="2000" dirty="0"/>
          </a:p>
          <a:p>
            <a:pPr algn="just"/>
            <a:r>
              <a:rPr lang="en-US" sz="2000" dirty="0"/>
              <a:t>For time-sharing systems, it is essential that each user get a share of the CPU at regular intervals. Because FCFS is a non-preemptive system, this is not always feasible. </a:t>
            </a:r>
          </a:p>
        </p:txBody>
      </p:sp>
    </p:spTree>
    <p:extLst>
      <p:ext uri="{BB962C8B-B14F-4D97-AF65-F5344CB8AC3E}">
        <p14:creationId xmlns:p14="http://schemas.microsoft.com/office/powerpoint/2010/main" val="59407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xEl>
                                              <p:charRg st="285" end="458"/>
                                            </p:txEl>
                                          </p:spTgt>
                                        </p:tgtEl>
                                        <p:attrNameLst>
                                          <p:attrName>style.visibility</p:attrName>
                                        </p:attrNameLst>
                                      </p:cBhvr>
                                      <p:to>
                                        <p:strVal val="visible"/>
                                      </p:to>
                                    </p:set>
                                    <p:animEffect transition="in" filter="fade">
                                      <p:cBhvr>
                                        <p:cTn id="23" dur="500"/>
                                        <p:tgtEl>
                                          <p:spTgt spid="7">
                                            <p:txEl>
                                              <p:charRg st="285" end="45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4BC4-9E73-40ED-988F-6F6BE8DB785E}"/>
              </a:ext>
            </a:extLst>
          </p:cNvPr>
          <p:cNvSpPr>
            <a:spLocks noGrp="1"/>
          </p:cNvSpPr>
          <p:nvPr>
            <p:ph type="title"/>
          </p:nvPr>
        </p:nvSpPr>
        <p:spPr>
          <a:xfrm>
            <a:off x="6784550" y="1016295"/>
            <a:ext cx="4826256" cy="4825409"/>
          </a:xfrm>
        </p:spPr>
        <p:txBody>
          <a:bodyPr anchor="ctr">
            <a:normAutofit/>
          </a:bodyPr>
          <a:lstStyle/>
          <a:p>
            <a:pPr lvl="0">
              <a:lnSpc>
                <a:spcPct val="100000"/>
              </a:lnSpc>
            </a:pPr>
            <a:r>
              <a:rPr lang="en-US" sz="4500" dirty="0">
                <a:solidFill>
                  <a:srgbClr val="1A3260"/>
                </a:solidFill>
              </a:rPr>
              <a:t>FCFS implementation using C++</a:t>
            </a: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39F02360-CA1A-4326-8021-F4B608773B0E}"/>
              </a:ext>
            </a:extLst>
          </p:cNvPr>
          <p:cNvSpPr>
            <a:spLocks noGrp="1"/>
          </p:cNvSpPr>
          <p:nvPr>
            <p:ph idx="1"/>
          </p:nvPr>
        </p:nvSpPr>
        <p:spPr>
          <a:xfrm>
            <a:off x="629075" y="904081"/>
            <a:ext cx="4855037" cy="5363742"/>
          </a:xfrm>
          <a:ln w="57150">
            <a:noFill/>
          </a:ln>
        </p:spPr>
        <p:txBody>
          <a:bodyPr anchor="ctr">
            <a:normAutofit fontScale="92500" lnSpcReduction="20000"/>
          </a:bodyPr>
          <a:lstStyle/>
          <a:p>
            <a:pPr marL="0" indent="0">
              <a:buNone/>
            </a:pPr>
            <a:r>
              <a:rPr lang="en-IN" dirty="0">
                <a:solidFill>
                  <a:srgbClr val="C792EA"/>
                </a:solidFill>
                <a:latin typeface="Consolas Ligaturized" panose="020B0609020204030204" pitchFamily="50" charset="0"/>
              </a:rPr>
              <a:t>#</a:t>
            </a:r>
            <a:r>
              <a:rPr lang="en-IN" i="1" dirty="0">
                <a:solidFill>
                  <a:srgbClr val="C792EA"/>
                </a:solidFill>
                <a:latin typeface="Consolas Ligaturized" panose="020B0609020204030204" pitchFamily="50" charset="0"/>
              </a:rPr>
              <a:t>include</a:t>
            </a:r>
            <a:r>
              <a:rPr lang="en-IN" dirty="0">
                <a:solidFill>
                  <a:srgbClr val="D6DEEB"/>
                </a:solidFill>
                <a:latin typeface="Consolas Ligaturized" panose="020B0609020204030204" pitchFamily="50" charset="0"/>
              </a:rPr>
              <a:t> </a:t>
            </a:r>
            <a:r>
              <a:rPr lang="en-IN" dirty="0">
                <a:solidFill>
                  <a:srgbClr val="D9F5DD"/>
                </a:solidFill>
                <a:latin typeface="Consolas Ligaturized" panose="020B0609020204030204" pitchFamily="50" charset="0"/>
              </a:rPr>
              <a:t>&lt;</a:t>
            </a:r>
            <a:r>
              <a:rPr lang="en-IN" dirty="0">
                <a:solidFill>
                  <a:srgbClr val="ECC48D"/>
                </a:solidFill>
                <a:latin typeface="Consolas Ligaturized" panose="020B0609020204030204" pitchFamily="50" charset="0"/>
              </a:rPr>
              <a:t>iostream</a:t>
            </a:r>
            <a:r>
              <a:rPr lang="en-IN" dirty="0">
                <a:solidFill>
                  <a:srgbClr val="D9F5DD"/>
                </a:solidFill>
                <a:latin typeface="Consolas Ligaturized" panose="020B0609020204030204" pitchFamily="50" charset="0"/>
              </a:rPr>
              <a:t>&gt;</a:t>
            </a:r>
            <a:endParaRPr lang="en-IN" dirty="0">
              <a:solidFill>
                <a:srgbClr val="D6DEEB"/>
              </a:solidFill>
              <a:latin typeface="Consolas Ligaturized" panose="020B0609020204030204" pitchFamily="50" charset="0"/>
            </a:endParaRPr>
          </a:p>
          <a:p>
            <a:pPr marL="0" indent="0">
              <a:buNone/>
            </a:pPr>
            <a:r>
              <a:rPr lang="en-IN" dirty="0">
                <a:solidFill>
                  <a:srgbClr val="C792EA"/>
                </a:solidFill>
                <a:latin typeface="Consolas Ligaturized" panose="020B0609020204030204" pitchFamily="50" charset="0"/>
              </a:rPr>
              <a:t>#</a:t>
            </a:r>
            <a:r>
              <a:rPr lang="en-IN" i="1" dirty="0">
                <a:solidFill>
                  <a:srgbClr val="C792EA"/>
                </a:solidFill>
                <a:latin typeface="Consolas Ligaturized" panose="020B0609020204030204" pitchFamily="50" charset="0"/>
              </a:rPr>
              <a:t>include</a:t>
            </a:r>
            <a:r>
              <a:rPr lang="en-IN" dirty="0">
                <a:solidFill>
                  <a:srgbClr val="D6DEEB"/>
                </a:solidFill>
                <a:latin typeface="Consolas Ligaturized" panose="020B0609020204030204" pitchFamily="50" charset="0"/>
              </a:rPr>
              <a:t> </a:t>
            </a:r>
            <a:r>
              <a:rPr lang="en-IN" dirty="0">
                <a:solidFill>
                  <a:srgbClr val="D9F5DD"/>
                </a:solidFill>
                <a:latin typeface="Consolas Ligaturized" panose="020B0609020204030204" pitchFamily="50" charset="0"/>
              </a:rPr>
              <a:t>&lt;</a:t>
            </a:r>
            <a:r>
              <a:rPr lang="en-IN" dirty="0">
                <a:solidFill>
                  <a:srgbClr val="ECC48D"/>
                </a:solidFill>
                <a:latin typeface="Consolas Ligaturized" panose="020B0609020204030204" pitchFamily="50" charset="0"/>
              </a:rPr>
              <a:t>algorithm</a:t>
            </a:r>
            <a:r>
              <a:rPr lang="en-IN" dirty="0">
                <a:solidFill>
                  <a:srgbClr val="D9F5DD"/>
                </a:solidFill>
                <a:latin typeface="Consolas Ligaturized" panose="020B0609020204030204" pitchFamily="50" charset="0"/>
              </a:rPr>
              <a:t>&gt;</a:t>
            </a:r>
            <a:endParaRPr lang="en-IN" dirty="0">
              <a:solidFill>
                <a:srgbClr val="D6DEEB"/>
              </a:solidFill>
              <a:latin typeface="Consolas Ligaturized" panose="020B0609020204030204" pitchFamily="50" charset="0"/>
            </a:endParaRPr>
          </a:p>
          <a:p>
            <a:pPr marL="0" indent="0">
              <a:buNone/>
            </a:pPr>
            <a:r>
              <a:rPr lang="en-IN" dirty="0">
                <a:solidFill>
                  <a:srgbClr val="C792EA"/>
                </a:solidFill>
                <a:latin typeface="Consolas Ligaturized" panose="020B0609020204030204" pitchFamily="50" charset="0"/>
              </a:rPr>
              <a:t>#</a:t>
            </a:r>
            <a:r>
              <a:rPr lang="en-IN" i="1" dirty="0">
                <a:solidFill>
                  <a:srgbClr val="C792EA"/>
                </a:solidFill>
                <a:latin typeface="Consolas Ligaturized" panose="020B0609020204030204" pitchFamily="50" charset="0"/>
              </a:rPr>
              <a:t>include</a:t>
            </a:r>
            <a:r>
              <a:rPr lang="en-IN" dirty="0">
                <a:solidFill>
                  <a:srgbClr val="D6DEEB"/>
                </a:solidFill>
                <a:latin typeface="Consolas Ligaturized" panose="020B0609020204030204" pitchFamily="50" charset="0"/>
              </a:rPr>
              <a:t> </a:t>
            </a:r>
            <a:r>
              <a:rPr lang="en-IN" dirty="0">
                <a:solidFill>
                  <a:srgbClr val="D9F5DD"/>
                </a:solidFill>
                <a:latin typeface="Consolas Ligaturized" panose="020B0609020204030204" pitchFamily="50" charset="0"/>
              </a:rPr>
              <a:t>&lt;</a:t>
            </a:r>
            <a:r>
              <a:rPr lang="en-IN" dirty="0" err="1">
                <a:solidFill>
                  <a:srgbClr val="ECC48D"/>
                </a:solidFill>
                <a:latin typeface="Consolas Ligaturized" panose="020B0609020204030204" pitchFamily="50" charset="0"/>
              </a:rPr>
              <a:t>iomanip</a:t>
            </a:r>
            <a:r>
              <a:rPr lang="en-IN" dirty="0">
                <a:solidFill>
                  <a:srgbClr val="D9F5DD"/>
                </a:solidFill>
                <a:latin typeface="Consolas Ligaturized" panose="020B0609020204030204" pitchFamily="50" charset="0"/>
              </a:rPr>
              <a:t>&gt;</a:t>
            </a:r>
            <a:endParaRPr lang="en-IN" dirty="0">
              <a:solidFill>
                <a:srgbClr val="D6DEEB"/>
              </a:solidFill>
              <a:latin typeface="Consolas Ligaturized" panose="020B0609020204030204" pitchFamily="50" charset="0"/>
            </a:endParaRPr>
          </a:p>
          <a:p>
            <a:pPr marL="0" indent="0">
              <a:buNone/>
            </a:pPr>
            <a:br>
              <a:rPr lang="en-IN" dirty="0">
                <a:solidFill>
                  <a:srgbClr val="D6DEEB"/>
                </a:solidFill>
                <a:latin typeface="Consolas Ligaturized" panose="020B0609020204030204" pitchFamily="50" charset="0"/>
              </a:rPr>
            </a:br>
            <a:r>
              <a:rPr lang="en-IN" dirty="0">
                <a:solidFill>
                  <a:srgbClr val="C792EA"/>
                </a:solidFill>
                <a:latin typeface="Consolas Ligaturized" panose="020B0609020204030204" pitchFamily="50" charset="0"/>
              </a:rPr>
              <a:t>using</a:t>
            </a:r>
            <a:r>
              <a:rPr lang="en-IN" dirty="0">
                <a:solidFill>
                  <a:srgbClr val="D6DEEB"/>
                </a:solidFill>
                <a:latin typeface="Consolas Ligaturized" panose="020B0609020204030204" pitchFamily="50" charset="0"/>
              </a:rPr>
              <a:t> </a:t>
            </a:r>
            <a:r>
              <a:rPr lang="en-IN" dirty="0">
                <a:solidFill>
                  <a:srgbClr val="C792EA"/>
                </a:solidFill>
                <a:latin typeface="Consolas Ligaturized" panose="020B0609020204030204" pitchFamily="50" charset="0"/>
              </a:rPr>
              <a:t>namespace</a:t>
            </a:r>
            <a:r>
              <a:rPr lang="en-IN" dirty="0">
                <a:solidFill>
                  <a:srgbClr val="D6DEEB"/>
                </a:solidFill>
                <a:latin typeface="Consolas Ligaturized" panose="020B0609020204030204" pitchFamily="50" charset="0"/>
              </a:rPr>
              <a:t> std;</a:t>
            </a:r>
          </a:p>
          <a:p>
            <a:pPr marL="0" indent="0">
              <a:buNone/>
            </a:pPr>
            <a:br>
              <a:rPr lang="en-IN" dirty="0">
                <a:solidFill>
                  <a:srgbClr val="D6DEEB"/>
                </a:solidFill>
                <a:latin typeface="Consolas Ligaturized" panose="020B0609020204030204" pitchFamily="50" charset="0"/>
              </a:rPr>
            </a:br>
            <a:r>
              <a:rPr lang="en-IN" dirty="0">
                <a:solidFill>
                  <a:srgbClr val="C792EA"/>
                </a:solidFill>
                <a:latin typeface="Consolas Ligaturized" panose="020B0609020204030204" pitchFamily="50" charset="0"/>
              </a:rPr>
              <a:t>struct</a:t>
            </a:r>
            <a:r>
              <a:rPr lang="en-IN" dirty="0">
                <a:solidFill>
                  <a:srgbClr val="D6DEEB"/>
                </a:solidFill>
                <a:latin typeface="Consolas Ligaturized" panose="020B0609020204030204" pitchFamily="50" charset="0"/>
              </a:rPr>
              <a:t> Schedule</a:t>
            </a:r>
          </a:p>
          <a:p>
            <a:pPr marL="0" indent="0">
              <a:buNone/>
            </a:pPr>
            <a:r>
              <a:rPr lang="en-IN" dirty="0">
                <a:solidFill>
                  <a:srgbClr val="D6DEEB"/>
                </a:solidFill>
                <a:latin typeface="Consolas Ligaturized" panose="020B0609020204030204" pitchFamily="50" charset="0"/>
              </a:rPr>
              <a:t>{</a:t>
            </a:r>
          </a:p>
          <a:p>
            <a:pPr marL="0" indent="0">
              <a:buNone/>
            </a:pPr>
            <a:r>
              <a:rPr lang="en-IN" dirty="0">
                <a:solidFill>
                  <a:srgbClr val="D6DEEB"/>
                </a:solidFill>
                <a:latin typeface="Consolas Ligaturized" panose="020B0609020204030204" pitchFamily="50" charset="0"/>
              </a:rPr>
              <a:t>    string </a:t>
            </a:r>
            <a:r>
              <a:rPr lang="en-IN" dirty="0" err="1">
                <a:solidFill>
                  <a:srgbClr val="D6DEEB"/>
                </a:solidFill>
                <a:latin typeface="Consolas Ligaturized" panose="020B0609020204030204" pitchFamily="50" charset="0"/>
              </a:rPr>
              <a:t>pro_id</a:t>
            </a:r>
            <a:r>
              <a:rPr lang="en-IN" dirty="0">
                <a:solidFill>
                  <a:srgbClr val="D6DEEB"/>
                </a:solidFill>
                <a:latin typeface="Consolas Ligaturized" panose="020B0609020204030204" pitchFamily="50" charset="0"/>
              </a:rPr>
              <a:t>;</a:t>
            </a:r>
          </a:p>
          <a:p>
            <a:pPr marL="0" indent="0">
              <a:buNone/>
            </a:pPr>
            <a:r>
              <a:rPr lang="en-IN" dirty="0">
                <a:solidFill>
                  <a:srgbClr val="D6DEEB"/>
                </a:solidFill>
                <a:latin typeface="Consolas Ligaturized" panose="020B0609020204030204" pitchFamily="50" charset="0"/>
              </a:rPr>
              <a:t>    </a:t>
            </a:r>
            <a:r>
              <a:rPr lang="en-IN" dirty="0">
                <a:solidFill>
                  <a:srgbClr val="C792EA"/>
                </a:solidFill>
                <a:latin typeface="Consolas Ligaturized" panose="020B0609020204030204" pitchFamily="50" charset="0"/>
              </a:rPr>
              <a:t>int</a:t>
            </a:r>
            <a:r>
              <a:rPr lang="en-IN" dirty="0">
                <a:solidFill>
                  <a:srgbClr val="D6DEEB"/>
                </a:solidFill>
                <a:latin typeface="Consolas Ligaturized" panose="020B0609020204030204" pitchFamily="50" charset="0"/>
              </a:rPr>
              <a:t> </a:t>
            </a:r>
            <a:r>
              <a:rPr lang="en-IN" dirty="0" err="1">
                <a:solidFill>
                  <a:srgbClr val="D6DEEB"/>
                </a:solidFill>
                <a:latin typeface="Consolas Ligaturized" panose="020B0609020204030204" pitchFamily="50" charset="0"/>
              </a:rPr>
              <a:t>artime,bt,ct,tat,wt</a:t>
            </a:r>
            <a:r>
              <a:rPr lang="en-IN" dirty="0">
                <a:solidFill>
                  <a:srgbClr val="D6DEEB"/>
                </a:solidFill>
                <a:latin typeface="Consolas Ligaturized" panose="020B0609020204030204" pitchFamily="50" charset="0"/>
              </a:rPr>
              <a:t>;</a:t>
            </a:r>
          </a:p>
          <a:p>
            <a:pPr marL="0" indent="0">
              <a:buNone/>
            </a:pPr>
            <a:r>
              <a:rPr lang="en-IN" dirty="0">
                <a:solidFill>
                  <a:srgbClr val="D6DEEB"/>
                </a:solidFill>
                <a:latin typeface="Consolas Ligaturized" panose="020B0609020204030204" pitchFamily="50" charset="0"/>
              </a:rPr>
              <a:t>    </a:t>
            </a:r>
          </a:p>
          <a:p>
            <a:pPr marL="0" indent="0">
              <a:buNone/>
            </a:pPr>
            <a:r>
              <a:rPr lang="en-IN" i="1" dirty="0">
                <a:solidFill>
                  <a:srgbClr val="637777"/>
                </a:solidFill>
                <a:latin typeface="Consolas Ligaturized" panose="020B0609020204030204" pitchFamily="50" charset="0"/>
              </a:rPr>
              <a:t>    </a:t>
            </a:r>
            <a:r>
              <a:rPr lang="en-IN" dirty="0">
                <a:solidFill>
                  <a:srgbClr val="637777"/>
                </a:solidFill>
                <a:latin typeface="Consolas Ligaturized" panose="020B0609020204030204" pitchFamily="50" charset="0"/>
              </a:rPr>
              <a:t>//</a:t>
            </a:r>
            <a:r>
              <a:rPr lang="en-IN" i="1" dirty="0">
                <a:solidFill>
                  <a:srgbClr val="637777"/>
                </a:solidFill>
                <a:latin typeface="Consolas Ligaturized" panose="020B0609020204030204" pitchFamily="50" charset="0"/>
              </a:rPr>
              <a:t> </a:t>
            </a:r>
            <a:r>
              <a:rPr lang="en-IN" i="1" dirty="0" err="1">
                <a:solidFill>
                  <a:srgbClr val="637777"/>
                </a:solidFill>
                <a:latin typeface="Consolas Ligaturized" panose="020B0609020204030204" pitchFamily="50" charset="0"/>
              </a:rPr>
              <a:t>artime</a:t>
            </a:r>
            <a:r>
              <a:rPr lang="en-IN" i="1" dirty="0">
                <a:solidFill>
                  <a:srgbClr val="637777"/>
                </a:solidFill>
                <a:latin typeface="Consolas Ligaturized" panose="020B0609020204030204" pitchFamily="50" charset="0"/>
              </a:rPr>
              <a:t> = Arrival time,</a:t>
            </a:r>
            <a:endParaRPr lang="en-IN" dirty="0">
              <a:solidFill>
                <a:srgbClr val="D6DEEB"/>
              </a:solidFill>
              <a:latin typeface="Consolas Ligaturized" panose="020B0609020204030204" pitchFamily="50" charset="0"/>
            </a:endParaRPr>
          </a:p>
          <a:p>
            <a:pPr marL="0" indent="0">
              <a:buNone/>
            </a:pPr>
            <a:r>
              <a:rPr lang="en-IN" i="1" dirty="0">
                <a:solidFill>
                  <a:srgbClr val="637777"/>
                </a:solidFill>
                <a:latin typeface="Consolas Ligaturized" panose="020B0609020204030204" pitchFamily="50" charset="0"/>
              </a:rPr>
              <a:t>    </a:t>
            </a:r>
            <a:r>
              <a:rPr lang="en-IN" dirty="0">
                <a:solidFill>
                  <a:srgbClr val="637777"/>
                </a:solidFill>
                <a:latin typeface="Consolas Ligaturized" panose="020B0609020204030204" pitchFamily="50" charset="0"/>
              </a:rPr>
              <a:t>//</a:t>
            </a:r>
            <a:r>
              <a:rPr lang="en-IN" i="1" dirty="0">
                <a:solidFill>
                  <a:srgbClr val="637777"/>
                </a:solidFill>
                <a:latin typeface="Consolas Ligaturized" panose="020B0609020204030204" pitchFamily="50" charset="0"/>
              </a:rPr>
              <a:t> </a:t>
            </a:r>
            <a:r>
              <a:rPr lang="en-IN" i="1" dirty="0" err="1">
                <a:solidFill>
                  <a:srgbClr val="637777"/>
                </a:solidFill>
                <a:latin typeface="Consolas Ligaturized" panose="020B0609020204030204" pitchFamily="50" charset="0"/>
              </a:rPr>
              <a:t>bt</a:t>
            </a:r>
            <a:r>
              <a:rPr lang="en-IN" i="1" dirty="0">
                <a:solidFill>
                  <a:srgbClr val="637777"/>
                </a:solidFill>
                <a:latin typeface="Consolas Ligaturized" panose="020B0609020204030204" pitchFamily="50" charset="0"/>
              </a:rPr>
              <a:t> = Burst time,</a:t>
            </a:r>
            <a:endParaRPr lang="en-IN" dirty="0">
              <a:solidFill>
                <a:srgbClr val="D6DEEB"/>
              </a:solidFill>
              <a:latin typeface="Consolas Ligaturized" panose="020B0609020204030204" pitchFamily="50" charset="0"/>
            </a:endParaRPr>
          </a:p>
          <a:p>
            <a:pPr marL="0" indent="0">
              <a:buNone/>
            </a:pPr>
            <a:r>
              <a:rPr lang="en-IN" i="1" dirty="0">
                <a:solidFill>
                  <a:srgbClr val="637777"/>
                </a:solidFill>
                <a:latin typeface="Consolas Ligaturized" panose="020B0609020204030204" pitchFamily="50" charset="0"/>
              </a:rPr>
              <a:t>    </a:t>
            </a:r>
            <a:r>
              <a:rPr lang="en-IN" dirty="0">
                <a:solidFill>
                  <a:srgbClr val="637777"/>
                </a:solidFill>
                <a:latin typeface="Consolas Ligaturized" panose="020B0609020204030204" pitchFamily="50" charset="0"/>
              </a:rPr>
              <a:t>//</a:t>
            </a:r>
            <a:r>
              <a:rPr lang="en-IN" i="1" dirty="0">
                <a:solidFill>
                  <a:srgbClr val="637777"/>
                </a:solidFill>
                <a:latin typeface="Consolas Ligaturized" panose="020B0609020204030204" pitchFamily="50" charset="0"/>
              </a:rPr>
              <a:t> </a:t>
            </a:r>
            <a:r>
              <a:rPr lang="en-IN" i="1" dirty="0" err="1">
                <a:solidFill>
                  <a:srgbClr val="637777"/>
                </a:solidFill>
                <a:latin typeface="Consolas Ligaturized" panose="020B0609020204030204" pitchFamily="50" charset="0"/>
              </a:rPr>
              <a:t>ct</a:t>
            </a:r>
            <a:r>
              <a:rPr lang="en-IN" i="1" dirty="0">
                <a:solidFill>
                  <a:srgbClr val="637777"/>
                </a:solidFill>
                <a:latin typeface="Consolas Ligaturized" panose="020B0609020204030204" pitchFamily="50" charset="0"/>
              </a:rPr>
              <a:t> = Completion time,</a:t>
            </a:r>
            <a:endParaRPr lang="en-IN" dirty="0">
              <a:solidFill>
                <a:srgbClr val="D6DEEB"/>
              </a:solidFill>
              <a:latin typeface="Consolas Ligaturized" panose="020B0609020204030204" pitchFamily="50" charset="0"/>
            </a:endParaRPr>
          </a:p>
          <a:p>
            <a:pPr marL="0" indent="0">
              <a:buNone/>
            </a:pPr>
            <a:r>
              <a:rPr lang="en-IN" i="1" dirty="0">
                <a:solidFill>
                  <a:srgbClr val="637777"/>
                </a:solidFill>
                <a:latin typeface="Consolas Ligaturized" panose="020B0609020204030204" pitchFamily="50" charset="0"/>
              </a:rPr>
              <a:t>    </a:t>
            </a:r>
            <a:r>
              <a:rPr lang="en-IN" dirty="0">
                <a:solidFill>
                  <a:srgbClr val="637777"/>
                </a:solidFill>
                <a:latin typeface="Consolas Ligaturized" panose="020B0609020204030204" pitchFamily="50" charset="0"/>
              </a:rPr>
              <a:t>//</a:t>
            </a:r>
            <a:r>
              <a:rPr lang="en-IN" i="1" dirty="0">
                <a:solidFill>
                  <a:srgbClr val="637777"/>
                </a:solidFill>
                <a:latin typeface="Consolas Ligaturized" panose="020B0609020204030204" pitchFamily="50" charset="0"/>
              </a:rPr>
              <a:t> tat = Turn around time,</a:t>
            </a:r>
            <a:endParaRPr lang="en-IN" dirty="0">
              <a:solidFill>
                <a:srgbClr val="D6DEEB"/>
              </a:solidFill>
              <a:latin typeface="Consolas Ligaturized" panose="020B0609020204030204" pitchFamily="50" charset="0"/>
            </a:endParaRPr>
          </a:p>
          <a:p>
            <a:pPr marL="0" indent="0">
              <a:buNone/>
            </a:pPr>
            <a:r>
              <a:rPr lang="en-IN" i="1" dirty="0">
                <a:solidFill>
                  <a:srgbClr val="637777"/>
                </a:solidFill>
                <a:latin typeface="Consolas Ligaturized" panose="020B0609020204030204" pitchFamily="50" charset="0"/>
              </a:rPr>
              <a:t>    </a:t>
            </a:r>
            <a:r>
              <a:rPr lang="en-IN" dirty="0">
                <a:solidFill>
                  <a:srgbClr val="637777"/>
                </a:solidFill>
                <a:latin typeface="Consolas Ligaturized" panose="020B0609020204030204" pitchFamily="50" charset="0"/>
              </a:rPr>
              <a:t>//</a:t>
            </a:r>
            <a:r>
              <a:rPr lang="en-IN" i="1" dirty="0">
                <a:solidFill>
                  <a:srgbClr val="637777"/>
                </a:solidFill>
                <a:latin typeface="Consolas Ligaturized" panose="020B0609020204030204" pitchFamily="50" charset="0"/>
              </a:rPr>
              <a:t> </a:t>
            </a:r>
            <a:r>
              <a:rPr lang="en-IN" i="1" dirty="0" err="1">
                <a:solidFill>
                  <a:srgbClr val="637777"/>
                </a:solidFill>
                <a:latin typeface="Consolas Ligaturized" panose="020B0609020204030204" pitchFamily="50" charset="0"/>
              </a:rPr>
              <a:t>wt</a:t>
            </a:r>
            <a:r>
              <a:rPr lang="en-IN" i="1" dirty="0">
                <a:solidFill>
                  <a:srgbClr val="637777"/>
                </a:solidFill>
                <a:latin typeface="Consolas Ligaturized" panose="020B0609020204030204" pitchFamily="50" charset="0"/>
              </a:rPr>
              <a:t> = Waiting time</a:t>
            </a:r>
            <a:br>
              <a:rPr lang="en-IN" dirty="0">
                <a:solidFill>
                  <a:srgbClr val="D6DEEB"/>
                </a:solidFill>
                <a:latin typeface="Consolas Ligaturized" panose="020B0609020204030204" pitchFamily="50" charset="0"/>
              </a:rPr>
            </a:br>
            <a:r>
              <a:rPr lang="en-IN" dirty="0">
                <a:solidFill>
                  <a:srgbClr val="D6DEEB"/>
                </a:solidFill>
                <a:latin typeface="Consolas Ligaturized" panose="020B0609020204030204" pitchFamily="50" charset="0"/>
              </a:rPr>
              <a:t>};</a:t>
            </a:r>
          </a:p>
        </p:txBody>
      </p:sp>
    </p:spTree>
    <p:extLst>
      <p:ext uri="{BB962C8B-B14F-4D97-AF65-F5344CB8AC3E}">
        <p14:creationId xmlns:p14="http://schemas.microsoft.com/office/powerpoint/2010/main" val="299576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250"/>
                                        <p:tgtEl>
                                          <p:spTgt spid="7">
                                            <p:txEl>
                                              <p:pRg st="4" end="4"/>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50"/>
                                        <p:tgtEl>
                                          <p:spTgt spid="7">
                                            <p:txEl>
                                              <p:pRg st="5" end="5"/>
                                            </p:txEl>
                                          </p:spTgt>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250"/>
                                        <p:tgtEl>
                                          <p:spTgt spid="7">
                                            <p:txEl>
                                              <p:pRg st="6" end="6"/>
                                            </p:txEl>
                                          </p:spTgt>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250"/>
                                        <p:tgtEl>
                                          <p:spTgt spid="7">
                                            <p:txEl>
                                              <p:pRg st="7" end="7"/>
                                            </p:txEl>
                                          </p:spTgt>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250"/>
                                        <p:tgtEl>
                                          <p:spTgt spid="7">
                                            <p:txEl>
                                              <p:pRg st="8" end="8"/>
                                            </p:txEl>
                                          </p:spTgt>
                                        </p:tgtEl>
                                      </p:cBhvr>
                                    </p:animEffect>
                                  </p:childTnLst>
                                </p:cTn>
                              </p:par>
                            </p:childTnLst>
                          </p:cTn>
                        </p:par>
                        <p:par>
                          <p:cTn id="44" fill="hold">
                            <p:stCondLst>
                              <p:cond delay="3000"/>
                            </p:stCondLst>
                            <p:childTnLst>
                              <p:par>
                                <p:cTn id="45" presetID="10" presetClass="entr" presetSubtype="0" fill="hold" nodeType="after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animEffect transition="in" filter="fade">
                                      <p:cBhvr>
                                        <p:cTn id="47" dur="250"/>
                                        <p:tgtEl>
                                          <p:spTgt spid="7">
                                            <p:txEl>
                                              <p:pRg st="9" end="9"/>
                                            </p:txEl>
                                          </p:spTgt>
                                        </p:tgtEl>
                                      </p:cBhvr>
                                    </p:animEffect>
                                  </p:childTnLst>
                                </p:cTn>
                              </p:par>
                            </p:childTnLst>
                          </p:cTn>
                        </p:par>
                        <p:par>
                          <p:cTn id="48" fill="hold">
                            <p:stCondLst>
                              <p:cond delay="3250"/>
                            </p:stCondLst>
                            <p:childTnLst>
                              <p:par>
                                <p:cTn id="49" presetID="10" presetClass="entr" presetSubtype="0" fill="hold" nodeType="afterEffect">
                                  <p:stCondLst>
                                    <p:cond delay="0"/>
                                  </p:stCondLst>
                                  <p:childTnLst>
                                    <p:set>
                                      <p:cBhvr>
                                        <p:cTn id="50" dur="1" fill="hold">
                                          <p:stCondLst>
                                            <p:cond delay="0"/>
                                          </p:stCondLst>
                                        </p:cTn>
                                        <p:tgtEl>
                                          <p:spTgt spid="7">
                                            <p:txEl>
                                              <p:pRg st="10" end="10"/>
                                            </p:txEl>
                                          </p:spTgt>
                                        </p:tgtEl>
                                        <p:attrNameLst>
                                          <p:attrName>style.visibility</p:attrName>
                                        </p:attrNameLst>
                                      </p:cBhvr>
                                      <p:to>
                                        <p:strVal val="visible"/>
                                      </p:to>
                                    </p:set>
                                    <p:animEffect transition="in" filter="fade">
                                      <p:cBhvr>
                                        <p:cTn id="51" dur="250"/>
                                        <p:tgtEl>
                                          <p:spTgt spid="7">
                                            <p:txEl>
                                              <p:pRg st="10" end="10"/>
                                            </p:txEl>
                                          </p:spTgt>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animEffect transition="in" filter="fade">
                                      <p:cBhvr>
                                        <p:cTn id="55" dur="250"/>
                                        <p:tgtEl>
                                          <p:spTgt spid="7">
                                            <p:txEl>
                                              <p:pRg st="11" end="11"/>
                                            </p:txEl>
                                          </p:spTgt>
                                        </p:tgtEl>
                                      </p:cBhvr>
                                    </p:animEffect>
                                  </p:childTnLst>
                                </p:cTn>
                              </p:par>
                            </p:childTnLst>
                          </p:cTn>
                        </p:par>
                        <p:par>
                          <p:cTn id="56" fill="hold">
                            <p:stCondLst>
                              <p:cond delay="3750"/>
                            </p:stCondLst>
                            <p:childTnLst>
                              <p:par>
                                <p:cTn id="57" presetID="10" presetClass="entr" presetSubtype="0" fill="hold" nodeType="afterEffect">
                                  <p:stCondLst>
                                    <p:cond delay="0"/>
                                  </p:stCondLst>
                                  <p:childTnLst>
                                    <p:set>
                                      <p:cBhvr>
                                        <p:cTn id="58" dur="1" fill="hold">
                                          <p:stCondLst>
                                            <p:cond delay="0"/>
                                          </p:stCondLst>
                                        </p:cTn>
                                        <p:tgtEl>
                                          <p:spTgt spid="7">
                                            <p:txEl>
                                              <p:pRg st="12" end="12"/>
                                            </p:txEl>
                                          </p:spTgt>
                                        </p:tgtEl>
                                        <p:attrNameLst>
                                          <p:attrName>style.visibility</p:attrName>
                                        </p:attrNameLst>
                                      </p:cBhvr>
                                      <p:to>
                                        <p:strVal val="visible"/>
                                      </p:to>
                                    </p:set>
                                    <p:animEffect transition="in" filter="fade">
                                      <p:cBhvr>
                                        <p:cTn id="59" dur="250"/>
                                        <p:tgtEl>
                                          <p:spTgt spid="7">
                                            <p:txEl>
                                              <p:pRg st="12" end="12"/>
                                            </p:txEl>
                                          </p:spTgt>
                                        </p:tgtEl>
                                      </p:cBhvr>
                                    </p:animEffect>
                                  </p:childTnLst>
                                </p:cTn>
                              </p:par>
                            </p:childTnLst>
                          </p:cTn>
                        </p:par>
                        <p:par>
                          <p:cTn id="60" fill="hold">
                            <p:stCondLst>
                              <p:cond delay="4000"/>
                            </p:stCondLst>
                            <p:childTnLst>
                              <p:par>
                                <p:cTn id="61" presetID="10" presetClass="entr" presetSubtype="0" fill="hold" nodeType="afterEffect">
                                  <p:stCondLst>
                                    <p:cond delay="0"/>
                                  </p:stCondLst>
                                  <p:childTnLst>
                                    <p:set>
                                      <p:cBhvr>
                                        <p:cTn id="62" dur="1" fill="hold">
                                          <p:stCondLst>
                                            <p:cond delay="0"/>
                                          </p:stCondLst>
                                        </p:cTn>
                                        <p:tgtEl>
                                          <p:spTgt spid="7">
                                            <p:txEl>
                                              <p:pRg st="13" end="13"/>
                                            </p:txEl>
                                          </p:spTgt>
                                        </p:tgtEl>
                                        <p:attrNameLst>
                                          <p:attrName>style.visibility</p:attrName>
                                        </p:attrNameLst>
                                      </p:cBhvr>
                                      <p:to>
                                        <p:strVal val="visible"/>
                                      </p:to>
                                    </p:set>
                                    <p:animEffect transition="in" filter="fade">
                                      <p:cBhvr>
                                        <p:cTn id="63" dur="25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E47317D-9DA6-4BB3-ACDA-BE5979F9693D}"/>
              </a:ext>
            </a:extLst>
          </p:cNvPr>
          <p:cNvSpPr>
            <a:spLocks noGrp="1"/>
          </p:cNvSpPr>
          <p:nvPr>
            <p:ph idx="1"/>
          </p:nvPr>
        </p:nvSpPr>
        <p:spPr>
          <a:xfrm>
            <a:off x="6755769" y="755374"/>
            <a:ext cx="4855037" cy="5734878"/>
          </a:xfrm>
          <a:ln/>
        </p:spPr>
        <p:style>
          <a:lnRef idx="2">
            <a:schemeClr val="accent3"/>
          </a:lnRef>
          <a:fillRef idx="1">
            <a:schemeClr val="lt1"/>
          </a:fillRef>
          <a:effectRef idx="0">
            <a:schemeClr val="accent3"/>
          </a:effectRef>
          <a:fontRef idx="minor">
            <a:schemeClr val="dk1"/>
          </a:fontRef>
        </p:style>
        <p:txBody>
          <a:bodyPr anchor="ctr">
            <a:noAutofit/>
          </a:bodyPr>
          <a:lstStyle/>
          <a:p>
            <a:pPr marL="0" indent="0">
              <a:buNone/>
            </a:pPr>
            <a:r>
              <a:rPr lang="en-US" b="0" dirty="0">
                <a:solidFill>
                  <a:srgbClr val="0000FF"/>
                </a:solidFill>
                <a:effectLst/>
                <a:latin typeface="Consolas Ligaturized" panose="020B0609020204030204" pitchFamily="50" charset="0"/>
              </a:rPr>
              <a:t>int</a:t>
            </a:r>
            <a:r>
              <a:rPr lang="en-US" b="0" dirty="0">
                <a:solidFill>
                  <a:srgbClr val="000000"/>
                </a:solidFill>
                <a:effectLst/>
                <a:latin typeface="Consolas Ligaturized" panose="020B0609020204030204" pitchFamily="50" charset="0"/>
              </a:rPr>
              <a:t> </a:t>
            </a:r>
            <a:r>
              <a:rPr lang="en-US" b="0" dirty="0">
                <a:solidFill>
                  <a:srgbClr val="795E26"/>
                </a:solidFill>
                <a:effectLst/>
                <a:latin typeface="Consolas Ligaturized" panose="020B0609020204030204" pitchFamily="50" charset="0"/>
              </a:rPr>
              <a:t>main</a:t>
            </a:r>
            <a:r>
              <a:rPr lang="en-US" b="0" dirty="0">
                <a:solidFill>
                  <a:srgbClr val="000000"/>
                </a:solidFill>
                <a:effectLst/>
                <a:latin typeface="Consolas Ligaturized" panose="020B0609020204030204" pitchFamily="50" charset="0"/>
              </a:rPr>
              <a:t>()</a:t>
            </a:r>
          </a:p>
          <a:p>
            <a:pPr marL="0" indent="0">
              <a:buNone/>
            </a:pPr>
            <a:r>
              <a:rPr lang="en-US" b="0" dirty="0">
                <a:solidFill>
                  <a:srgbClr val="000000"/>
                </a:solidFill>
                <a:effectLst/>
                <a:latin typeface="Consolas Ligaturized" panose="020B0609020204030204" pitchFamily="50" charset="0"/>
              </a:rPr>
              <a:t>{</a:t>
            </a:r>
            <a:br>
              <a:rPr lang="en-US" b="0" dirty="0">
                <a:solidFill>
                  <a:srgbClr val="000000"/>
                </a:solidFill>
                <a:effectLst/>
                <a:latin typeface="Consolas Ligaturized" panose="020B0609020204030204" pitchFamily="50" charset="0"/>
              </a:rPr>
            </a:br>
            <a:r>
              <a:rPr lang="en-US" b="0" dirty="0">
                <a:solidFill>
                  <a:srgbClr val="000000"/>
                </a:solidFill>
                <a:effectLst/>
                <a:latin typeface="Consolas Ligaturized" panose="020B0609020204030204" pitchFamily="50" charset="0"/>
              </a:rPr>
              <a:t>    Schedule </a:t>
            </a:r>
            <a:r>
              <a:rPr lang="en-US" b="0" dirty="0">
                <a:solidFill>
                  <a:srgbClr val="001080"/>
                </a:solidFill>
                <a:effectLst/>
                <a:latin typeface="Consolas Ligaturized" panose="020B0609020204030204" pitchFamily="50" charset="0"/>
              </a:rPr>
              <a:t>process</a:t>
            </a:r>
            <a:r>
              <a:rPr lang="en-US" b="0" dirty="0">
                <a:solidFill>
                  <a:srgbClr val="000000"/>
                </a:solidFill>
                <a:effectLst/>
                <a:latin typeface="Consolas Ligaturized" panose="020B0609020204030204" pitchFamily="50" charset="0"/>
              </a:rPr>
              <a:t>[</a:t>
            </a:r>
            <a:r>
              <a:rPr lang="en-US" b="0" dirty="0">
                <a:solidFill>
                  <a:srgbClr val="098658"/>
                </a:solidFill>
                <a:effectLst/>
                <a:latin typeface="Consolas Ligaturized" panose="020B0609020204030204" pitchFamily="50" charset="0"/>
              </a:rPr>
              <a:t>100</a:t>
            </a:r>
            <a:r>
              <a:rPr lang="en-US" b="0" dirty="0">
                <a:solidFill>
                  <a:srgbClr val="000000"/>
                </a:solidFill>
                <a:effectLst/>
                <a:latin typeface="Consolas Ligaturized" panose="020B0609020204030204" pitchFamily="50" charset="0"/>
              </a:rPr>
              <a:t>];</a:t>
            </a:r>
          </a:p>
          <a:p>
            <a:pPr marL="0" indent="0">
              <a:buNone/>
            </a:pPr>
            <a:r>
              <a:rPr lang="en-US" b="0" dirty="0">
                <a:solidFill>
                  <a:srgbClr val="008000"/>
                </a:solidFill>
                <a:effectLst/>
                <a:latin typeface="Consolas Ligaturized" panose="020B0609020204030204" pitchFamily="50" charset="0"/>
              </a:rPr>
              <a:t>    //An array of Processes</a:t>
            </a:r>
            <a:br>
              <a:rPr lang="en-US" b="0" dirty="0">
                <a:solidFill>
                  <a:srgbClr val="000000"/>
                </a:solidFill>
                <a:effectLst/>
                <a:latin typeface="Consolas Ligaturized" panose="020B0609020204030204" pitchFamily="50" charset="0"/>
              </a:rPr>
            </a:br>
            <a:r>
              <a:rPr lang="en-US" b="0" dirty="0">
                <a:solidFill>
                  <a:srgbClr val="000000"/>
                </a:solidFill>
                <a:effectLst/>
                <a:latin typeface="Consolas Ligaturized" panose="020B0609020204030204" pitchFamily="50" charset="0"/>
              </a:rPr>
              <a:t>    </a:t>
            </a:r>
            <a:r>
              <a:rPr lang="en-US" b="0" dirty="0">
                <a:solidFill>
                  <a:srgbClr val="0000FF"/>
                </a:solidFill>
                <a:effectLst/>
                <a:latin typeface="Consolas Ligaturized" panose="020B0609020204030204" pitchFamily="50" charset="0"/>
              </a:rPr>
              <a:t>int</a:t>
            </a:r>
            <a:r>
              <a:rPr lang="en-US" b="0" dirty="0">
                <a:solidFill>
                  <a:srgbClr val="000000"/>
                </a:solidFill>
                <a:effectLst/>
                <a:latin typeface="Consolas Ligaturized" panose="020B0609020204030204" pitchFamily="50" charset="0"/>
              </a:rPr>
              <a:t> </a:t>
            </a:r>
            <a:r>
              <a:rPr lang="en-US" b="0" dirty="0" err="1">
                <a:solidFill>
                  <a:srgbClr val="000000"/>
                </a:solidFill>
                <a:effectLst/>
                <a:latin typeface="Consolas Ligaturized" panose="020B0609020204030204" pitchFamily="50" charset="0"/>
              </a:rPr>
              <a:t>cpunon</a:t>
            </a:r>
            <a:r>
              <a:rPr lang="en-US" b="0" dirty="0">
                <a:solidFill>
                  <a:srgbClr val="000000"/>
                </a:solidFill>
                <a:effectLst/>
                <a:latin typeface="Consolas Ligaturized" panose="020B0609020204030204" pitchFamily="50" charset="0"/>
              </a:rPr>
              <a:t>=</a:t>
            </a:r>
            <a:r>
              <a:rPr lang="en-US" b="0" dirty="0">
                <a:solidFill>
                  <a:srgbClr val="098658"/>
                </a:solidFill>
                <a:effectLst/>
                <a:latin typeface="Consolas Ligaturized" panose="020B0609020204030204" pitchFamily="50" charset="0"/>
              </a:rPr>
              <a:t>0</a:t>
            </a:r>
            <a:r>
              <a:rPr lang="en-US" b="0" dirty="0">
                <a:solidFill>
                  <a:srgbClr val="000000"/>
                </a:solidFill>
                <a:effectLst/>
                <a:latin typeface="Consolas Ligaturized" panose="020B0609020204030204" pitchFamily="50" charset="0"/>
              </a:rPr>
              <a:t>;</a:t>
            </a:r>
          </a:p>
          <a:p>
            <a:pPr marL="0" indent="0">
              <a:buNone/>
            </a:pPr>
            <a:r>
              <a:rPr lang="en-US" dirty="0">
                <a:solidFill>
                  <a:srgbClr val="000000"/>
                </a:solidFill>
                <a:latin typeface="Consolas Ligaturized" panose="020B0609020204030204" pitchFamily="50" charset="0"/>
              </a:rPr>
              <a:t>	</a:t>
            </a:r>
            <a:r>
              <a:rPr lang="en-US" b="0" dirty="0">
                <a:solidFill>
                  <a:srgbClr val="0000FF"/>
                </a:solidFill>
                <a:effectLst/>
                <a:latin typeface="Consolas Ligaturized" panose="020B0609020204030204" pitchFamily="50" charset="0"/>
              </a:rPr>
              <a:t>int</a:t>
            </a:r>
            <a:r>
              <a:rPr lang="en-US" b="0" dirty="0">
                <a:solidFill>
                  <a:srgbClr val="000000"/>
                </a:solidFill>
                <a:effectLst/>
                <a:latin typeface="Consolas Ligaturized" panose="020B0609020204030204" pitchFamily="50" charset="0"/>
              </a:rPr>
              <a:t> </a:t>
            </a:r>
            <a:r>
              <a:rPr lang="en-US" b="0" dirty="0" err="1">
                <a:solidFill>
                  <a:srgbClr val="000000"/>
                </a:solidFill>
                <a:effectLst/>
                <a:latin typeface="Consolas Ligaturized" panose="020B0609020204030204" pitchFamily="50" charset="0"/>
              </a:rPr>
              <a:t>n,i</a:t>
            </a:r>
            <a:r>
              <a:rPr lang="en-US" b="0" dirty="0">
                <a:solidFill>
                  <a:srgbClr val="000000"/>
                </a:solidFill>
                <a:effectLst/>
                <a:latin typeface="Consolas Ligaturized" panose="020B0609020204030204" pitchFamily="50" charset="0"/>
              </a:rPr>
              <a:t>;</a:t>
            </a:r>
          </a:p>
          <a:p>
            <a:pPr marL="0" indent="0">
              <a:buNone/>
            </a:pPr>
            <a:r>
              <a:rPr lang="en-US" b="0" dirty="0">
                <a:solidFill>
                  <a:srgbClr val="008000"/>
                </a:solidFill>
                <a:effectLst/>
                <a:latin typeface="Consolas Ligaturized" panose="020B0609020204030204" pitchFamily="50" charset="0"/>
              </a:rPr>
              <a:t>    //n = number of processes, </a:t>
            </a:r>
            <a:r>
              <a:rPr lang="en-US" b="0" dirty="0" err="1">
                <a:solidFill>
                  <a:srgbClr val="008000"/>
                </a:solidFill>
                <a:effectLst/>
                <a:latin typeface="Consolas Ligaturized" panose="020B0609020204030204" pitchFamily="50" charset="0"/>
              </a:rPr>
              <a:t>i</a:t>
            </a:r>
            <a:r>
              <a:rPr lang="en-US" b="0" dirty="0">
                <a:solidFill>
                  <a:srgbClr val="008000"/>
                </a:solidFill>
                <a:effectLst/>
                <a:latin typeface="Consolas Ligaturized" panose="020B0609020204030204" pitchFamily="50" charset="0"/>
              </a:rPr>
              <a:t>= iteration variable</a:t>
            </a:r>
            <a:br>
              <a:rPr lang="en-US" b="0" dirty="0">
                <a:solidFill>
                  <a:srgbClr val="000000"/>
                </a:solidFill>
                <a:effectLst/>
                <a:latin typeface="Consolas Ligaturized" panose="020B0609020204030204" pitchFamily="50" charset="0"/>
              </a:rPr>
            </a:br>
            <a:r>
              <a:rPr lang="en-US" b="0" dirty="0">
                <a:solidFill>
                  <a:srgbClr val="000000"/>
                </a:solidFill>
                <a:effectLst/>
                <a:latin typeface="Consolas Ligaturized" panose="020B0609020204030204" pitchFamily="50" charset="0"/>
              </a:rPr>
              <a:t>    </a:t>
            </a:r>
            <a:r>
              <a:rPr lang="en-US" b="0" dirty="0">
                <a:solidFill>
                  <a:srgbClr val="0000FF"/>
                </a:solidFill>
                <a:effectLst/>
                <a:latin typeface="Consolas Ligaturized" panose="020B0609020204030204" pitchFamily="50" charset="0"/>
              </a:rPr>
              <a:t>float</a:t>
            </a:r>
            <a:r>
              <a:rPr lang="en-US" b="0" dirty="0">
                <a:solidFill>
                  <a:srgbClr val="000000"/>
                </a:solidFill>
                <a:effectLst/>
                <a:latin typeface="Consolas Ligaturized" panose="020B0609020204030204" pitchFamily="50" charset="0"/>
              </a:rPr>
              <a:t> percentage;</a:t>
            </a:r>
          </a:p>
          <a:p>
            <a:pPr marL="0" indent="0">
              <a:buNone/>
            </a:pPr>
            <a:r>
              <a:rPr lang="en-US" b="0" dirty="0">
                <a:solidFill>
                  <a:srgbClr val="000000"/>
                </a:solidFill>
                <a:effectLst/>
                <a:latin typeface="Consolas Ligaturized" panose="020B0609020204030204" pitchFamily="50" charset="0"/>
              </a:rPr>
              <a:t>    cout &lt;&lt; </a:t>
            </a:r>
            <a:r>
              <a:rPr lang="en-US" b="0" dirty="0">
                <a:solidFill>
                  <a:srgbClr val="A31515"/>
                </a:solidFill>
                <a:effectLst/>
                <a:latin typeface="Consolas Ligaturized" panose="020B0609020204030204" pitchFamily="50" charset="0"/>
              </a:rPr>
              <a:t>"------</a:t>
            </a:r>
            <a:r>
              <a:rPr lang="en-US" b="0" dirty="0">
                <a:solidFill>
                  <a:srgbClr val="00B0F0"/>
                </a:solidFill>
                <a:effectLst/>
                <a:latin typeface="Consolas Ligaturized" panose="020B0609020204030204" pitchFamily="50" charset="0"/>
              </a:rPr>
              <a:t>\</a:t>
            </a:r>
            <a:r>
              <a:rPr lang="en-US" b="0" dirty="0" err="1">
                <a:solidFill>
                  <a:srgbClr val="00B0F0"/>
                </a:solidFill>
                <a:effectLst/>
                <a:latin typeface="Consolas Ligaturized" panose="020B0609020204030204" pitchFamily="50" charset="0"/>
              </a:rPr>
              <a:t>nINPUT</a:t>
            </a:r>
            <a:r>
              <a:rPr lang="en-US" b="0" dirty="0">
                <a:solidFill>
                  <a:srgbClr val="00B0F0"/>
                </a:solidFill>
                <a:effectLst/>
                <a:latin typeface="Consolas Ligaturized" panose="020B0609020204030204" pitchFamily="50" charset="0"/>
              </a:rPr>
              <a:t>\n</a:t>
            </a:r>
            <a:r>
              <a:rPr lang="en-US" b="0" dirty="0">
                <a:solidFill>
                  <a:srgbClr val="A31515"/>
                </a:solidFill>
                <a:effectLst/>
                <a:latin typeface="Consolas Ligaturized" panose="020B0609020204030204" pitchFamily="50" charset="0"/>
              </a:rPr>
              <a:t>------"</a:t>
            </a:r>
            <a:r>
              <a:rPr lang="en-US" b="0" dirty="0">
                <a:solidFill>
                  <a:srgbClr val="000000"/>
                </a:solidFill>
                <a:effectLst/>
                <a:latin typeface="Consolas Ligaturized" panose="020B0609020204030204" pitchFamily="50" charset="0"/>
              </a:rPr>
              <a:t> &lt;&lt; flush;</a:t>
            </a:r>
          </a:p>
          <a:p>
            <a:pPr marL="0" indent="0">
              <a:buNone/>
            </a:pPr>
            <a:r>
              <a:rPr lang="en-US" b="0" dirty="0">
                <a:solidFill>
                  <a:srgbClr val="000000"/>
                </a:solidFill>
                <a:effectLst/>
                <a:latin typeface="Consolas Ligaturized" panose="020B0609020204030204" pitchFamily="50" charset="0"/>
              </a:rPr>
              <a:t>    cout &lt;&lt; </a:t>
            </a:r>
            <a:r>
              <a:rPr lang="en-US" b="0" dirty="0">
                <a:solidFill>
                  <a:srgbClr val="00B0F0"/>
                </a:solidFill>
                <a:effectLst/>
                <a:latin typeface="Consolas Ligaturized" panose="020B0609020204030204" pitchFamily="50" charset="0"/>
              </a:rPr>
              <a:t>"\</a:t>
            </a:r>
            <a:r>
              <a:rPr lang="en-US" b="0" dirty="0" err="1">
                <a:solidFill>
                  <a:srgbClr val="00B0F0"/>
                </a:solidFill>
                <a:effectLst/>
                <a:latin typeface="Consolas Ligaturized" panose="020B0609020204030204" pitchFamily="50" charset="0"/>
              </a:rPr>
              <a:t>nEnter</a:t>
            </a:r>
            <a:r>
              <a:rPr lang="en-US" b="0" dirty="0">
                <a:solidFill>
                  <a:srgbClr val="00B0F0"/>
                </a:solidFill>
                <a:effectLst/>
                <a:latin typeface="Consolas Ligaturized" panose="020B0609020204030204" pitchFamily="50" charset="0"/>
              </a:rPr>
              <a:t> the number of processes: "</a:t>
            </a:r>
            <a:r>
              <a:rPr lang="en-US" b="0" dirty="0">
                <a:solidFill>
                  <a:srgbClr val="000000"/>
                </a:solidFill>
                <a:effectLst/>
                <a:latin typeface="Consolas Ligaturized" panose="020B0609020204030204" pitchFamily="50" charset="0"/>
              </a:rPr>
              <a:t> &lt;&lt; flush;</a:t>
            </a:r>
          </a:p>
          <a:p>
            <a:pPr marL="0" indent="0">
              <a:buNone/>
            </a:pPr>
            <a:r>
              <a:rPr lang="en-US" b="0" dirty="0">
                <a:solidFill>
                  <a:srgbClr val="000000"/>
                </a:solidFill>
                <a:effectLst/>
                <a:latin typeface="Consolas Ligaturized" panose="020B0609020204030204" pitchFamily="50" charset="0"/>
              </a:rPr>
              <a:t>    </a:t>
            </a:r>
            <a:r>
              <a:rPr lang="en-US" b="0" dirty="0" err="1">
                <a:solidFill>
                  <a:srgbClr val="000000"/>
                </a:solidFill>
                <a:effectLst/>
                <a:latin typeface="Consolas Ligaturized" panose="020B0609020204030204" pitchFamily="50" charset="0"/>
              </a:rPr>
              <a:t>cin</a:t>
            </a:r>
            <a:r>
              <a:rPr lang="en-US" b="0" dirty="0">
                <a:solidFill>
                  <a:srgbClr val="000000"/>
                </a:solidFill>
                <a:effectLst/>
                <a:latin typeface="Consolas Ligaturized" panose="020B0609020204030204" pitchFamily="50" charset="0"/>
              </a:rPr>
              <a:t> &gt;&gt; n;</a:t>
            </a:r>
            <a:br>
              <a:rPr lang="en-US" b="0" dirty="0">
                <a:solidFill>
                  <a:srgbClr val="000000"/>
                </a:solidFill>
                <a:effectLst/>
                <a:latin typeface="Consolas Ligaturized" panose="020B0609020204030204" pitchFamily="50" charset="0"/>
              </a:rPr>
            </a:br>
            <a:r>
              <a:rPr lang="en-US" b="0" dirty="0">
                <a:solidFill>
                  <a:srgbClr val="000000"/>
                </a:solidFill>
                <a:effectLst/>
                <a:latin typeface="Consolas Ligaturized" panose="020B0609020204030204" pitchFamily="50" charset="0"/>
              </a:rPr>
              <a:t>    cout &lt;&lt; </a:t>
            </a:r>
            <a:r>
              <a:rPr lang="en-US" b="0" dirty="0">
                <a:solidFill>
                  <a:srgbClr val="00B0F0"/>
                </a:solidFill>
                <a:effectLst/>
                <a:latin typeface="Consolas Ligaturized" panose="020B0609020204030204" pitchFamily="50" charset="0"/>
              </a:rPr>
              <a:t>"Enter the Process id, Arrival time and Burst time of the " </a:t>
            </a:r>
            <a:r>
              <a:rPr lang="en-US" b="0" dirty="0">
                <a:solidFill>
                  <a:srgbClr val="000000"/>
                </a:solidFill>
                <a:effectLst/>
                <a:latin typeface="Consolas Ligaturized" panose="020B0609020204030204" pitchFamily="50" charset="0"/>
              </a:rPr>
              <a:t>&lt;&lt; n &lt;&lt; </a:t>
            </a:r>
            <a:r>
              <a:rPr lang="en-US" b="0" dirty="0">
                <a:solidFill>
                  <a:srgbClr val="00B0F0"/>
                </a:solidFill>
                <a:effectLst/>
                <a:latin typeface="Consolas Ligaturized" panose="020B0609020204030204" pitchFamily="50" charset="0"/>
              </a:rPr>
              <a:t>" processes :" </a:t>
            </a:r>
            <a:r>
              <a:rPr lang="en-US" b="0" dirty="0">
                <a:solidFill>
                  <a:srgbClr val="000000"/>
                </a:solidFill>
                <a:effectLst/>
                <a:latin typeface="Consolas Ligaturized" panose="020B0609020204030204" pitchFamily="50" charset="0"/>
              </a:rPr>
              <a:t>&lt;&lt; </a:t>
            </a:r>
            <a:r>
              <a:rPr lang="en-US" b="0" dirty="0" err="1">
                <a:solidFill>
                  <a:srgbClr val="000000"/>
                </a:solidFill>
                <a:effectLst/>
                <a:latin typeface="Consolas Ligaturized" panose="020B0609020204030204" pitchFamily="50" charset="0"/>
              </a:rPr>
              <a:t>endl</a:t>
            </a:r>
            <a:r>
              <a:rPr lang="en-US" b="0" dirty="0">
                <a:solidFill>
                  <a:srgbClr val="000000"/>
                </a:solidFill>
                <a:effectLst/>
                <a:latin typeface="Consolas Ligaturized" panose="020B0609020204030204" pitchFamily="50" charset="0"/>
              </a:rPr>
              <a:t>;</a:t>
            </a:r>
          </a:p>
        </p:txBody>
      </p:sp>
      <p:sp>
        <p:nvSpPr>
          <p:cNvPr id="9" name="Content Placeholder 2">
            <a:extLst>
              <a:ext uri="{FF2B5EF4-FFF2-40B4-BE49-F238E27FC236}">
                <a16:creationId xmlns:a16="http://schemas.microsoft.com/office/drawing/2014/main" id="{74E0699D-194E-46C2-B6CA-399692201C75}"/>
              </a:ext>
            </a:extLst>
          </p:cNvPr>
          <p:cNvSpPr txBox="1">
            <a:spLocks/>
          </p:cNvSpPr>
          <p:nvPr/>
        </p:nvSpPr>
        <p:spPr>
          <a:xfrm>
            <a:off x="642579" y="847822"/>
            <a:ext cx="4855037" cy="5734878"/>
          </a:xfrm>
          <a:prstGeom prst="rect">
            <a:avLst/>
          </a:prstGeom>
          <a:solidFill>
            <a:srgbClr val="1A3260"/>
          </a:solidFill>
          <a:ln w="57150">
            <a:noFill/>
          </a:ln>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solidFill>
                  <a:srgbClr val="C792EA"/>
                </a:solidFill>
                <a:latin typeface="Consolas Ligaturized" panose="020B0609020204030204" pitchFamily="50" charset="0"/>
              </a:rPr>
              <a:t>bool</a:t>
            </a:r>
            <a:r>
              <a:rPr lang="en-US" dirty="0">
                <a:solidFill>
                  <a:srgbClr val="D6DEEB"/>
                </a:solidFill>
                <a:latin typeface="Consolas Ligaturized" panose="020B0609020204030204" pitchFamily="50" charset="0"/>
              </a:rPr>
              <a:t> </a:t>
            </a:r>
            <a:r>
              <a:rPr lang="en-US" i="1" dirty="0">
                <a:solidFill>
                  <a:srgbClr val="82AAFF"/>
                </a:solidFill>
                <a:latin typeface="Consolas Ligaturized" panose="020B0609020204030204" pitchFamily="50" charset="0"/>
              </a:rPr>
              <a:t>compare</a:t>
            </a:r>
            <a:r>
              <a:rPr lang="en-US" dirty="0">
                <a:solidFill>
                  <a:srgbClr val="D6DEEB"/>
                </a:solidFill>
                <a:latin typeface="Consolas Ligaturized" panose="020B0609020204030204" pitchFamily="50" charset="0"/>
              </a:rPr>
              <a:t>(Schedule </a:t>
            </a:r>
            <a:r>
              <a:rPr lang="en-US" dirty="0">
                <a:solidFill>
                  <a:srgbClr val="D7DBE0"/>
                </a:solidFill>
                <a:latin typeface="Consolas Ligaturized" panose="020B0609020204030204" pitchFamily="50" charset="0"/>
              </a:rPr>
              <a:t>p1</a:t>
            </a:r>
            <a:r>
              <a:rPr lang="en-US" dirty="0">
                <a:solidFill>
                  <a:srgbClr val="D6DEEB"/>
                </a:solidFill>
                <a:latin typeface="Consolas Ligaturized" panose="020B0609020204030204" pitchFamily="50" charset="0"/>
              </a:rPr>
              <a:t>,Schedule </a:t>
            </a:r>
            <a:r>
              <a:rPr lang="en-US" dirty="0">
                <a:solidFill>
                  <a:srgbClr val="D7DBE0"/>
                </a:solidFill>
                <a:latin typeface="Consolas Ligaturized" panose="020B0609020204030204" pitchFamily="50" charset="0"/>
              </a:rPr>
              <a:t>p2</a:t>
            </a:r>
            <a:r>
              <a:rPr lang="en-US" dirty="0">
                <a:solidFill>
                  <a:srgbClr val="D6DEEB"/>
                </a:solidFill>
                <a:latin typeface="Consolas Ligaturized" panose="020B0609020204030204" pitchFamily="50" charset="0"/>
              </a:rPr>
              <a:t>)</a:t>
            </a:r>
          </a:p>
          <a:p>
            <a:pPr marL="0" indent="0">
              <a:buNone/>
            </a:pPr>
            <a:r>
              <a:rPr lang="en-US" dirty="0">
                <a:solidFill>
                  <a:srgbClr val="D6DEEB"/>
                </a:solidFill>
                <a:latin typeface="Consolas Ligaturized" panose="020B0609020204030204" pitchFamily="50" charset="0"/>
              </a:rPr>
              <a:t>{</a:t>
            </a:r>
          </a:p>
          <a:p>
            <a:pPr marL="0" indent="0">
              <a:buNone/>
            </a:pPr>
            <a:r>
              <a:rPr lang="en-US" dirty="0">
                <a:solidFill>
                  <a:srgbClr val="D6DEEB"/>
                </a:solidFill>
                <a:latin typeface="Consolas Ligaturized" panose="020B0609020204030204" pitchFamily="50" charset="0"/>
              </a:rPr>
              <a:t>    </a:t>
            </a:r>
            <a:r>
              <a:rPr lang="en-US" i="1" dirty="0">
                <a:solidFill>
                  <a:srgbClr val="C792EA"/>
                </a:solidFill>
                <a:latin typeface="Consolas Ligaturized" panose="020B0609020204030204" pitchFamily="50" charset="0"/>
              </a:rPr>
              <a:t>return</a:t>
            </a:r>
            <a:r>
              <a:rPr lang="en-US" dirty="0">
                <a:solidFill>
                  <a:srgbClr val="D6DEEB"/>
                </a:solidFill>
                <a:latin typeface="Consolas Ligaturized" panose="020B0609020204030204" pitchFamily="50" charset="0"/>
              </a:rPr>
              <a:t> </a:t>
            </a:r>
            <a:r>
              <a:rPr lang="en-US" dirty="0">
                <a:solidFill>
                  <a:srgbClr val="C5E478"/>
                </a:solidFill>
                <a:latin typeface="Consolas Ligaturized" panose="020B0609020204030204" pitchFamily="50" charset="0"/>
              </a:rPr>
              <a:t>p1</a:t>
            </a:r>
            <a:r>
              <a:rPr lang="en-US" dirty="0">
                <a:solidFill>
                  <a:srgbClr val="D6DEEB"/>
                </a:solidFill>
                <a:latin typeface="Consolas Ligaturized" panose="020B0609020204030204" pitchFamily="50" charset="0"/>
              </a:rPr>
              <a:t>.</a:t>
            </a:r>
            <a:r>
              <a:rPr lang="en-US" dirty="0">
                <a:solidFill>
                  <a:srgbClr val="BAEBE2"/>
                </a:solidFill>
                <a:latin typeface="Consolas Ligaturized" panose="020B0609020204030204" pitchFamily="50" charset="0"/>
              </a:rPr>
              <a:t>artime</a:t>
            </a:r>
            <a:r>
              <a:rPr lang="en-US" dirty="0">
                <a:solidFill>
                  <a:srgbClr val="D6DEEB"/>
                </a:solidFill>
                <a:latin typeface="Consolas Ligaturized" panose="020B0609020204030204" pitchFamily="50" charset="0"/>
              </a:rPr>
              <a:t> </a:t>
            </a:r>
            <a:r>
              <a:rPr lang="en-US" dirty="0">
                <a:solidFill>
                  <a:srgbClr val="C792EA"/>
                </a:solidFill>
                <a:latin typeface="Consolas Ligaturized" panose="020B0609020204030204" pitchFamily="50" charset="0"/>
              </a:rPr>
              <a:t>&lt;</a:t>
            </a:r>
            <a:r>
              <a:rPr lang="en-US" dirty="0">
                <a:solidFill>
                  <a:srgbClr val="D6DEEB"/>
                </a:solidFill>
                <a:latin typeface="Consolas Ligaturized" panose="020B0609020204030204" pitchFamily="50" charset="0"/>
              </a:rPr>
              <a:t> </a:t>
            </a:r>
            <a:r>
              <a:rPr lang="en-US" dirty="0">
                <a:solidFill>
                  <a:srgbClr val="C5E478"/>
                </a:solidFill>
                <a:latin typeface="Consolas Ligaturized" panose="020B0609020204030204" pitchFamily="50" charset="0"/>
              </a:rPr>
              <a:t>p2</a:t>
            </a:r>
            <a:r>
              <a:rPr lang="en-US" dirty="0">
                <a:solidFill>
                  <a:srgbClr val="D6DEEB"/>
                </a:solidFill>
                <a:latin typeface="Consolas Ligaturized" panose="020B0609020204030204" pitchFamily="50" charset="0"/>
              </a:rPr>
              <a:t>.</a:t>
            </a:r>
            <a:r>
              <a:rPr lang="en-US" dirty="0">
                <a:solidFill>
                  <a:srgbClr val="BAEBE2"/>
                </a:solidFill>
                <a:latin typeface="Consolas Ligaturized" panose="020B0609020204030204" pitchFamily="50" charset="0"/>
              </a:rPr>
              <a:t>artime</a:t>
            </a:r>
            <a:r>
              <a:rPr lang="en-US" dirty="0">
                <a:solidFill>
                  <a:srgbClr val="D6DEEB"/>
                </a:solidFill>
                <a:latin typeface="Consolas Ligaturized" panose="020B0609020204030204" pitchFamily="50" charset="0"/>
              </a:rPr>
              <a:t>;</a:t>
            </a:r>
          </a:p>
          <a:p>
            <a:pPr marL="0" indent="0">
              <a:buNone/>
            </a:pPr>
            <a:r>
              <a:rPr lang="en-US" i="1" dirty="0">
                <a:solidFill>
                  <a:srgbClr val="637777"/>
                </a:solidFill>
                <a:latin typeface="Consolas Ligaturized" panose="020B0609020204030204" pitchFamily="50" charset="0"/>
              </a:rPr>
              <a:t>    </a:t>
            </a:r>
            <a:r>
              <a:rPr lang="en-US" dirty="0">
                <a:solidFill>
                  <a:srgbClr val="637777"/>
                </a:solidFill>
                <a:latin typeface="Consolas Ligaturized" panose="020B0609020204030204" pitchFamily="50" charset="0"/>
              </a:rPr>
              <a:t>/*</a:t>
            </a:r>
            <a:r>
              <a:rPr lang="en-US" i="1" dirty="0">
                <a:solidFill>
                  <a:srgbClr val="637777"/>
                </a:solidFill>
                <a:latin typeface="Consolas Ligaturized" panose="020B0609020204030204" pitchFamily="50" charset="0"/>
              </a:rPr>
              <a:t> To sort the processes according to the order of their Arrival Times </a:t>
            </a:r>
            <a:r>
              <a:rPr lang="en-US" dirty="0">
                <a:solidFill>
                  <a:srgbClr val="637777"/>
                </a:solidFill>
                <a:latin typeface="Consolas Ligaturized" panose="020B0609020204030204" pitchFamily="50" charset="0"/>
              </a:rPr>
              <a:t>*/</a:t>
            </a:r>
            <a:endParaRPr lang="en-US" dirty="0">
              <a:solidFill>
                <a:srgbClr val="D6DEEB"/>
              </a:solidFill>
              <a:latin typeface="Consolas Ligaturized" panose="020B0609020204030204" pitchFamily="50" charset="0"/>
            </a:endParaRPr>
          </a:p>
          <a:p>
            <a:pPr marL="0" indent="0">
              <a:buNone/>
            </a:pPr>
            <a:r>
              <a:rPr lang="en-US" dirty="0">
                <a:solidFill>
                  <a:srgbClr val="D6DEEB"/>
                </a:solidFill>
                <a:latin typeface="Consolas Ligaturized" panose="020B0609020204030204" pitchFamily="50" charset="0"/>
              </a:rPr>
              <a:t>}</a:t>
            </a:r>
          </a:p>
          <a:p>
            <a:pPr marL="0" indent="0">
              <a:buNone/>
            </a:pPr>
            <a:endParaRPr lang="en-US" dirty="0">
              <a:solidFill>
                <a:srgbClr val="D6DEEB"/>
              </a:solidFill>
              <a:latin typeface="Consolas Ligaturized" panose="020B0609020204030204" pitchFamily="50" charset="0"/>
            </a:endParaRPr>
          </a:p>
          <a:p>
            <a:pPr marL="0" indent="0">
              <a:buNone/>
            </a:pPr>
            <a:r>
              <a:rPr lang="en-US" dirty="0">
                <a:solidFill>
                  <a:srgbClr val="C792EA"/>
                </a:solidFill>
                <a:latin typeface="Consolas Ligaturized" panose="020B0609020204030204" pitchFamily="50" charset="0"/>
              </a:rPr>
              <a:t>bool</a:t>
            </a:r>
            <a:r>
              <a:rPr lang="en-US" dirty="0">
                <a:solidFill>
                  <a:srgbClr val="D6DEEB"/>
                </a:solidFill>
                <a:latin typeface="Consolas Ligaturized" panose="020B0609020204030204" pitchFamily="50" charset="0"/>
              </a:rPr>
              <a:t> </a:t>
            </a:r>
            <a:r>
              <a:rPr lang="en-US" i="1" dirty="0" err="1">
                <a:solidFill>
                  <a:srgbClr val="82AAFF"/>
                </a:solidFill>
                <a:latin typeface="Consolas Ligaturized" panose="020B0609020204030204" pitchFamily="50" charset="0"/>
              </a:rPr>
              <a:t>revind</a:t>
            </a:r>
            <a:r>
              <a:rPr lang="en-US" dirty="0">
                <a:solidFill>
                  <a:srgbClr val="D6DEEB"/>
                </a:solidFill>
                <a:latin typeface="Consolas Ligaturized" panose="020B0609020204030204" pitchFamily="50" charset="0"/>
              </a:rPr>
              <a:t>(Schedule </a:t>
            </a:r>
            <a:r>
              <a:rPr lang="en-US" dirty="0">
                <a:solidFill>
                  <a:srgbClr val="D7DBE0"/>
                </a:solidFill>
                <a:latin typeface="Consolas Ligaturized" panose="020B0609020204030204" pitchFamily="50" charset="0"/>
              </a:rPr>
              <a:t>p1</a:t>
            </a:r>
            <a:r>
              <a:rPr lang="en-US" dirty="0">
                <a:solidFill>
                  <a:srgbClr val="D6DEEB"/>
                </a:solidFill>
                <a:latin typeface="Consolas Ligaturized" panose="020B0609020204030204" pitchFamily="50" charset="0"/>
              </a:rPr>
              <a:t>,Schedule </a:t>
            </a:r>
            <a:r>
              <a:rPr lang="en-US" dirty="0">
                <a:solidFill>
                  <a:srgbClr val="D7DBE0"/>
                </a:solidFill>
                <a:latin typeface="Consolas Ligaturized" panose="020B0609020204030204" pitchFamily="50" charset="0"/>
              </a:rPr>
              <a:t>p2</a:t>
            </a:r>
            <a:r>
              <a:rPr lang="en-US" dirty="0">
                <a:solidFill>
                  <a:srgbClr val="D6DEEB"/>
                </a:solidFill>
                <a:latin typeface="Consolas Ligaturized" panose="020B0609020204030204" pitchFamily="50" charset="0"/>
              </a:rPr>
              <a:t>)</a:t>
            </a:r>
          </a:p>
          <a:p>
            <a:pPr marL="0" indent="0">
              <a:buNone/>
            </a:pPr>
            <a:r>
              <a:rPr lang="en-US" dirty="0">
                <a:solidFill>
                  <a:srgbClr val="D6DEEB"/>
                </a:solidFill>
                <a:latin typeface="Consolas Ligaturized" panose="020B0609020204030204" pitchFamily="50" charset="0"/>
              </a:rPr>
              <a:t>{</a:t>
            </a:r>
          </a:p>
          <a:p>
            <a:pPr marL="0" indent="0">
              <a:buNone/>
            </a:pPr>
            <a:r>
              <a:rPr lang="en-US" dirty="0">
                <a:solidFill>
                  <a:srgbClr val="D6DEEB"/>
                </a:solidFill>
                <a:latin typeface="Consolas Ligaturized" panose="020B0609020204030204" pitchFamily="50" charset="0"/>
              </a:rPr>
              <a:t>    </a:t>
            </a:r>
            <a:r>
              <a:rPr lang="en-US" i="1" dirty="0">
                <a:solidFill>
                  <a:srgbClr val="C792EA"/>
                </a:solidFill>
                <a:latin typeface="Consolas Ligaturized" panose="020B0609020204030204" pitchFamily="50" charset="0"/>
              </a:rPr>
              <a:t>return</a:t>
            </a:r>
            <a:r>
              <a:rPr lang="en-US" dirty="0">
                <a:solidFill>
                  <a:srgbClr val="D6DEEB"/>
                </a:solidFill>
                <a:latin typeface="Consolas Ligaturized" panose="020B0609020204030204" pitchFamily="50" charset="0"/>
              </a:rPr>
              <a:t> </a:t>
            </a:r>
            <a:r>
              <a:rPr lang="en-US" dirty="0">
                <a:solidFill>
                  <a:srgbClr val="C5E478"/>
                </a:solidFill>
                <a:latin typeface="Consolas Ligaturized" panose="020B0609020204030204" pitchFamily="50" charset="0"/>
              </a:rPr>
              <a:t>p1</a:t>
            </a:r>
            <a:r>
              <a:rPr lang="en-US" dirty="0">
                <a:solidFill>
                  <a:srgbClr val="D6DEEB"/>
                </a:solidFill>
                <a:latin typeface="Consolas Ligaturized" panose="020B0609020204030204" pitchFamily="50" charset="0"/>
              </a:rPr>
              <a:t>.</a:t>
            </a:r>
            <a:r>
              <a:rPr lang="en-US" dirty="0">
                <a:solidFill>
                  <a:srgbClr val="BAEBE2"/>
                </a:solidFill>
                <a:latin typeface="Consolas Ligaturized" panose="020B0609020204030204" pitchFamily="50" charset="0"/>
              </a:rPr>
              <a:t>pro_id</a:t>
            </a:r>
            <a:r>
              <a:rPr lang="en-US" dirty="0">
                <a:solidFill>
                  <a:srgbClr val="D6DEEB"/>
                </a:solidFill>
                <a:latin typeface="Consolas Ligaturized" panose="020B0609020204030204" pitchFamily="50" charset="0"/>
              </a:rPr>
              <a:t> </a:t>
            </a:r>
            <a:r>
              <a:rPr lang="en-US" dirty="0">
                <a:solidFill>
                  <a:srgbClr val="C792EA"/>
                </a:solidFill>
                <a:latin typeface="Consolas Ligaturized" panose="020B0609020204030204" pitchFamily="50" charset="0"/>
              </a:rPr>
              <a:t>&lt;</a:t>
            </a:r>
            <a:r>
              <a:rPr lang="en-US" dirty="0">
                <a:solidFill>
                  <a:srgbClr val="D6DEEB"/>
                </a:solidFill>
                <a:latin typeface="Consolas Ligaturized" panose="020B0609020204030204" pitchFamily="50" charset="0"/>
              </a:rPr>
              <a:t> </a:t>
            </a:r>
            <a:r>
              <a:rPr lang="en-US" dirty="0">
                <a:solidFill>
                  <a:srgbClr val="C5E478"/>
                </a:solidFill>
                <a:latin typeface="Consolas Ligaturized" panose="020B0609020204030204" pitchFamily="50" charset="0"/>
              </a:rPr>
              <a:t>p2</a:t>
            </a:r>
            <a:r>
              <a:rPr lang="en-US" dirty="0">
                <a:solidFill>
                  <a:srgbClr val="D6DEEB"/>
                </a:solidFill>
                <a:latin typeface="Consolas Ligaturized" panose="020B0609020204030204" pitchFamily="50" charset="0"/>
              </a:rPr>
              <a:t>.</a:t>
            </a:r>
            <a:r>
              <a:rPr lang="en-US" dirty="0">
                <a:solidFill>
                  <a:srgbClr val="BAEBE2"/>
                </a:solidFill>
                <a:latin typeface="Consolas Ligaturized" panose="020B0609020204030204" pitchFamily="50" charset="0"/>
              </a:rPr>
              <a:t>pro_id</a:t>
            </a:r>
            <a:r>
              <a:rPr lang="en-US" dirty="0">
                <a:solidFill>
                  <a:srgbClr val="D6DEEB"/>
                </a:solidFill>
                <a:latin typeface="Consolas Ligaturized" panose="020B0609020204030204" pitchFamily="50" charset="0"/>
              </a:rPr>
              <a:t>;</a:t>
            </a:r>
          </a:p>
          <a:p>
            <a:pPr marL="0" indent="0">
              <a:buNone/>
            </a:pPr>
            <a:r>
              <a:rPr lang="en-US" i="1" dirty="0">
                <a:solidFill>
                  <a:srgbClr val="637777"/>
                </a:solidFill>
                <a:latin typeface="Consolas Ligaturized" panose="020B0609020204030204" pitchFamily="50" charset="0"/>
              </a:rPr>
              <a:t>    </a:t>
            </a:r>
            <a:r>
              <a:rPr lang="en-US" dirty="0">
                <a:solidFill>
                  <a:srgbClr val="637777"/>
                </a:solidFill>
                <a:latin typeface="Consolas Ligaturized" panose="020B0609020204030204" pitchFamily="50" charset="0"/>
              </a:rPr>
              <a:t>/*</a:t>
            </a:r>
            <a:r>
              <a:rPr lang="en-US" i="1" dirty="0">
                <a:solidFill>
                  <a:srgbClr val="637777"/>
                </a:solidFill>
                <a:latin typeface="Consolas Ligaturized" panose="020B0609020204030204" pitchFamily="50" charset="0"/>
              </a:rPr>
              <a:t> To revert back the processes in the order of process id </a:t>
            </a:r>
            <a:r>
              <a:rPr lang="en-US" dirty="0">
                <a:solidFill>
                  <a:srgbClr val="637777"/>
                </a:solidFill>
                <a:latin typeface="Consolas Ligaturized" panose="020B0609020204030204" pitchFamily="50" charset="0"/>
              </a:rPr>
              <a:t>*/</a:t>
            </a:r>
            <a:endParaRPr lang="en-US" dirty="0">
              <a:solidFill>
                <a:srgbClr val="D6DEEB"/>
              </a:solidFill>
              <a:latin typeface="Consolas Ligaturized" panose="020B0609020204030204" pitchFamily="50" charset="0"/>
            </a:endParaRPr>
          </a:p>
          <a:p>
            <a:pPr marL="0" indent="0">
              <a:buNone/>
            </a:pPr>
            <a:r>
              <a:rPr lang="en-US" dirty="0">
                <a:solidFill>
                  <a:srgbClr val="D6DEEB"/>
                </a:solidFill>
                <a:latin typeface="Consolas Ligaturized" panose="020B0609020204030204" pitchFamily="50" charset="0"/>
              </a:rPr>
              <a:t>}</a:t>
            </a:r>
          </a:p>
        </p:txBody>
      </p:sp>
    </p:spTree>
    <p:extLst>
      <p:ext uri="{BB962C8B-B14F-4D97-AF65-F5344CB8AC3E}">
        <p14:creationId xmlns:p14="http://schemas.microsoft.com/office/powerpoint/2010/main" val="391783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250"/>
                                        <p:tgtEl>
                                          <p:spTgt spid="9">
                                            <p:bg/>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50"/>
                                        <p:tgtEl>
                                          <p:spTgt spid="9">
                                            <p:txEl>
                                              <p:pRg st="3" end="3"/>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250"/>
                                        <p:tgtEl>
                                          <p:spTgt spid="9">
                                            <p:txEl>
                                              <p:pRg st="4" end="4"/>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250"/>
                                        <p:tgtEl>
                                          <p:spTgt spid="9">
                                            <p:txEl>
                                              <p:pRg st="6" end="6"/>
                                            </p:tx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250"/>
                                        <p:tgtEl>
                                          <p:spTgt spid="9">
                                            <p:txEl>
                                              <p:pRg st="7" end="7"/>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fade">
                                      <p:cBhvr>
                                        <p:cTn id="39" dur="250"/>
                                        <p:tgtEl>
                                          <p:spTgt spid="9">
                                            <p:txEl>
                                              <p:pRg st="8" end="8"/>
                                            </p:tx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animEffect transition="in" filter="fade">
                                      <p:cBhvr>
                                        <p:cTn id="43" dur="250"/>
                                        <p:tgtEl>
                                          <p:spTgt spid="9">
                                            <p:txEl>
                                              <p:pRg st="9" end="9"/>
                                            </p:tx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250"/>
                                        <p:tgtEl>
                                          <p:spTgt spid="9">
                                            <p:txEl>
                                              <p:pRg st="10" end="10"/>
                                            </p:txEl>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3">
                                            <p:bg/>
                                          </p:spTgt>
                                        </p:tgtEl>
                                        <p:attrNameLst>
                                          <p:attrName>style.visibility</p:attrName>
                                        </p:attrNameLst>
                                      </p:cBhvr>
                                      <p:to>
                                        <p:strVal val="visible"/>
                                      </p:to>
                                    </p:set>
                                    <p:animEffect transition="in" filter="fade">
                                      <p:cBhvr>
                                        <p:cTn id="51" dur="250"/>
                                        <p:tgtEl>
                                          <p:spTgt spid="3">
                                            <p:bg/>
                                          </p:spTgt>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3">
                                            <p:txEl>
                                              <p:pRg st="0" end="0"/>
                                            </p:txEl>
                                          </p:spTgt>
                                        </p:tgtEl>
                                        <p:attrNameLst>
                                          <p:attrName>style.visibility</p:attrName>
                                        </p:attrNameLst>
                                      </p:cBhvr>
                                      <p:to>
                                        <p:strVal val="visible"/>
                                      </p:to>
                                    </p:set>
                                    <p:animEffect transition="in" filter="fade">
                                      <p:cBhvr>
                                        <p:cTn id="55" dur="250"/>
                                        <p:tgtEl>
                                          <p:spTgt spid="3">
                                            <p:txEl>
                                              <p:pRg st="0" end="0"/>
                                            </p:txEl>
                                          </p:spTgt>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3">
                                            <p:txEl>
                                              <p:pRg st="1" end="1"/>
                                            </p:txEl>
                                          </p:spTgt>
                                        </p:tgtEl>
                                        <p:attrNameLst>
                                          <p:attrName>style.visibility</p:attrName>
                                        </p:attrNameLst>
                                      </p:cBhvr>
                                      <p:to>
                                        <p:strVal val="visible"/>
                                      </p:to>
                                    </p:set>
                                    <p:animEffect transition="in" filter="fade">
                                      <p:cBhvr>
                                        <p:cTn id="59" dur="250"/>
                                        <p:tgtEl>
                                          <p:spTgt spid="3">
                                            <p:txEl>
                                              <p:pRg st="1" end="1"/>
                                            </p:txEl>
                                          </p:spTgt>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fade">
                                      <p:cBhvr>
                                        <p:cTn id="63" dur="250"/>
                                        <p:tgtEl>
                                          <p:spTgt spid="3">
                                            <p:txEl>
                                              <p:pRg st="2" end="2"/>
                                            </p:txEl>
                                          </p:spTgt>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fade">
                                      <p:cBhvr>
                                        <p:cTn id="67" dur="250"/>
                                        <p:tgtEl>
                                          <p:spTgt spid="3">
                                            <p:txEl>
                                              <p:pRg st="3" end="3"/>
                                            </p:txEl>
                                          </p:spTgt>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fade">
                                      <p:cBhvr>
                                        <p:cTn id="71" dur="250"/>
                                        <p:tgtEl>
                                          <p:spTgt spid="3">
                                            <p:txEl>
                                              <p:pRg st="4" end="4"/>
                                            </p:txEl>
                                          </p:spTgt>
                                        </p:tgtEl>
                                      </p:cBhvr>
                                    </p:animEffect>
                                  </p:childTnLst>
                                </p:cTn>
                              </p:par>
                            </p:childTnLst>
                          </p:cTn>
                        </p:par>
                        <p:par>
                          <p:cTn id="72" fill="hold">
                            <p:stCondLst>
                              <p:cond delay="4250"/>
                            </p:stCondLst>
                            <p:childTnLst>
                              <p:par>
                                <p:cTn id="73" presetID="10" presetClass="entr" presetSubtype="0" fill="hold" grpId="0" nodeType="after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fade">
                                      <p:cBhvr>
                                        <p:cTn id="75" dur="250"/>
                                        <p:tgtEl>
                                          <p:spTgt spid="3">
                                            <p:txEl>
                                              <p:pRg st="5" end="5"/>
                                            </p:txEl>
                                          </p:spTgt>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250"/>
                                        <p:tgtEl>
                                          <p:spTgt spid="3">
                                            <p:txEl>
                                              <p:pRg st="6" end="6"/>
                                            </p:txEl>
                                          </p:spTgt>
                                        </p:tgtEl>
                                      </p:cBhvr>
                                    </p:animEffect>
                                  </p:childTnLst>
                                </p:cTn>
                              </p:par>
                            </p:childTnLst>
                          </p:cTn>
                        </p:par>
                        <p:par>
                          <p:cTn id="80" fill="hold">
                            <p:stCondLst>
                              <p:cond delay="4750"/>
                            </p:stCondLst>
                            <p:childTnLst>
                              <p:par>
                                <p:cTn id="81" presetID="10" presetClass="entr" presetSubtype="0" fill="hold" grpId="0" nodeType="afterEffect">
                                  <p:stCondLst>
                                    <p:cond delay="0"/>
                                  </p:stCondLst>
                                  <p:childTnLst>
                                    <p:set>
                                      <p:cBhvr>
                                        <p:cTn id="82" dur="1" fill="hold">
                                          <p:stCondLst>
                                            <p:cond delay="0"/>
                                          </p:stCondLst>
                                        </p:cTn>
                                        <p:tgtEl>
                                          <p:spTgt spid="3">
                                            <p:txEl>
                                              <p:pRg st="7" end="7"/>
                                            </p:txEl>
                                          </p:spTgt>
                                        </p:tgtEl>
                                        <p:attrNameLst>
                                          <p:attrName>style.visibility</p:attrName>
                                        </p:attrNameLst>
                                      </p:cBhvr>
                                      <p:to>
                                        <p:strVal val="visible"/>
                                      </p:to>
                                    </p:set>
                                    <p:animEffect transition="in" filter="fade">
                                      <p:cBhvr>
                                        <p:cTn id="83"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build="p" animBg="1"/>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5E4AED1DD310A45A3AE8D999774B158" ma:contentTypeVersion="0" ma:contentTypeDescription="Create a new document." ma:contentTypeScope="" ma:versionID="4a54b0a56d1e1a1d1f63d0ebc2c26717">
  <xsd:schema xmlns:xsd="http://www.w3.org/2001/XMLSchema" xmlns:xs="http://www.w3.org/2001/XMLSchema" xmlns:p="http://schemas.microsoft.com/office/2006/metadata/properties" targetNamespace="http://schemas.microsoft.com/office/2006/metadata/properties" ma:root="true" ma:fieldsID="01f68328b4a6d09adb54debf18a701f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55B48092-4A2C-4E16-B971-9ACADFFF69E4}">
  <ds:schemaRefs>
    <ds:schemaRef ds:uri="http://www.w3.org/XML/1998/namespace"/>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E2C16D4-0DF5-4E34-9385-5017900D26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Tech design</Template>
  <TotalTime>712</TotalTime>
  <Words>1699</Words>
  <Application>Microsoft Office PowerPoint</Application>
  <PresentationFormat>Widescreen</PresentationFormat>
  <Paragraphs>197</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Consolas</vt:lpstr>
      <vt:lpstr>Consolas Ligaturized</vt:lpstr>
      <vt:lpstr>Gill Sans MT</vt:lpstr>
      <vt:lpstr>Tw Cen MT</vt:lpstr>
      <vt:lpstr>Wingdings 2</vt:lpstr>
      <vt:lpstr>Dividend</vt:lpstr>
      <vt:lpstr> fcfs scheduling &amp;  lru page replacement algorithm</vt:lpstr>
      <vt:lpstr>Overview of presentation</vt:lpstr>
      <vt:lpstr>First come, first serve [FCFS]</vt:lpstr>
      <vt:lpstr>Fcfs scheduling overview</vt:lpstr>
      <vt:lpstr>First come, first serve [fcfs]</vt:lpstr>
      <vt:lpstr>Why is FCFS scheduling algorithm useful?</vt:lpstr>
      <vt:lpstr>Disadvantages of fcfs</vt:lpstr>
      <vt:lpstr>FCFS implementation using C++</vt:lpstr>
      <vt:lpstr>PowerPoint Presentation</vt:lpstr>
      <vt:lpstr>PowerPoint Presentation</vt:lpstr>
      <vt:lpstr>PowerPoint Presentation</vt:lpstr>
      <vt:lpstr>Sample output</vt:lpstr>
      <vt:lpstr>LEAST RECENTLY USED [LRU]</vt:lpstr>
      <vt:lpstr>LRU PAGE REPLACEMENT overview</vt:lpstr>
      <vt:lpstr>WHAT IS LRU PAGE REPLACEMENT ALGORITHM?</vt:lpstr>
      <vt:lpstr>Advantages of LRU</vt:lpstr>
      <vt:lpstr>Disadvantages of LRU</vt:lpstr>
      <vt:lpstr>implementation OF LRU PAGE REPLACEMENT ALGORITHM using C++</vt:lpstr>
      <vt:lpstr>PowerPoint Presentation</vt:lpstr>
      <vt:lpstr>PowerPoint Presentation</vt:lpstr>
      <vt:lpstr>Output sample</vt:lpstr>
      <vt:lpstr>PROJECT MEMBERS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with c++ mini project</dc:title>
  <dc:creator>Sathkeerthi Agnihothri</dc:creator>
  <cp:lastModifiedBy>Sathkeerthi Agnihothri</cp:lastModifiedBy>
  <cp:revision>92</cp:revision>
  <dcterms:created xsi:type="dcterms:W3CDTF">2021-07-15T14:10:30Z</dcterms:created>
  <dcterms:modified xsi:type="dcterms:W3CDTF">2021-12-31T16:41:11Z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0x01010055E4AED1DD310A45A3AE8D999774B158</vt:lpwstr>
  </property>
</Properties>
</file>